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307" r:id="rId2"/>
    <p:sldId id="258" r:id="rId3"/>
    <p:sldId id="260" r:id="rId4"/>
    <p:sldId id="297" r:id="rId5"/>
    <p:sldId id="298" r:id="rId6"/>
    <p:sldId id="299" r:id="rId7"/>
    <p:sldId id="300" r:id="rId8"/>
    <p:sldId id="261" r:id="rId9"/>
    <p:sldId id="301" r:id="rId10"/>
    <p:sldId id="266" r:id="rId11"/>
    <p:sldId id="268" r:id="rId12"/>
    <p:sldId id="269" r:id="rId13"/>
    <p:sldId id="302" r:id="rId14"/>
    <p:sldId id="304" r:id="rId15"/>
    <p:sldId id="303" r:id="rId16"/>
    <p:sldId id="306" r:id="rId17"/>
  </p:sldIdLst>
  <p:sldSz cx="12192000" cy="6858000"/>
  <p:notesSz cx="7104063" cy="10234613"/>
  <p:defaultTextStyle>
    <a:defPPr>
      <a:defRPr lang="zh-CN"/>
    </a:defPPr>
    <a:lvl1pPr marL="0" lvl="0" indent="0" algn="l" defTabSz="914400" eaLnBrk="1" fontAlgn="base" latinLnBrk="0" hangingPunct="1">
      <a:lnSpc>
        <a:spcPct val="100000"/>
      </a:lnSpc>
      <a:spcBef>
        <a:spcPct val="0"/>
      </a:spcBef>
      <a:spcAft>
        <a:spcPct val="0"/>
      </a:spcAft>
      <a:buNone/>
      <a:defRPr kern="1200">
        <a:solidFill>
          <a:schemeClr val="tx1"/>
        </a:solidFill>
        <a:latin typeface="Calibri" panose="020F050202020403020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p:restoredTop sz="94660"/>
  </p:normalViewPr>
  <p:slideViewPr>
    <p:cSldViewPr snapToGrid="0" showGuides="1">
      <p:cViewPr varScale="1">
        <p:scale>
          <a:sx n="70" d="100"/>
          <a:sy n="70" d="100"/>
        </p:scale>
        <p:origin x="-702" y="-108"/>
      </p:cViewPr>
      <p:guideLst>
        <p:guide orient="horz" pos="2127"/>
        <p:guide pos="2886"/>
      </p:guideLst>
    </p:cSldViewPr>
  </p:slideViewPr>
  <p:notesTextViewPr>
    <p:cViewPr>
      <p:scale>
        <a:sx n="1" d="1"/>
        <a:sy n="1" d="1"/>
      </p:scale>
      <p:origin x="0" y="0"/>
    </p:cViewPr>
  </p:notesTextViewPr>
  <p:gridSpacing cx="73733025" cy="737330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9165" cy="574790"/>
          </a:xfrm>
          <a:prstGeom prst="rect">
            <a:avLst/>
          </a:prstGeom>
        </p:spPr>
        <p:txBody>
          <a:bodyPr vert="horz" lIns="91440" tIns="45720" rIns="91440" bIns="45720" rtlCol="0"/>
          <a:lstStyle>
            <a:lvl1pPr algn="l">
              <a:defRPr sz="1290"/>
            </a:lvl1pPr>
          </a:lstStyle>
          <a:p>
            <a:endParaRPr lang="zh-CN" altLang="en-US"/>
          </a:p>
        </p:txBody>
      </p:sp>
      <p:sp>
        <p:nvSpPr>
          <p:cNvPr id="3" name="日期占位符 2"/>
          <p:cNvSpPr>
            <a:spLocks noGrp="1"/>
          </p:cNvSpPr>
          <p:nvPr>
            <p:ph type="dt" sz="quarter" idx="1"/>
          </p:nvPr>
        </p:nvSpPr>
        <p:spPr>
          <a:xfrm>
            <a:off x="4168743" y="0"/>
            <a:ext cx="3189165" cy="574790"/>
          </a:xfrm>
          <a:prstGeom prst="rect">
            <a:avLst/>
          </a:prstGeom>
        </p:spPr>
        <p:txBody>
          <a:bodyPr vert="horz" lIns="91440" tIns="45720" rIns="91440" bIns="45720" rtlCol="0"/>
          <a:lstStyle>
            <a:lvl1pPr algn="r">
              <a:defRPr sz="1290"/>
            </a:lvl1pPr>
          </a:lstStyle>
          <a:p>
            <a:fld id="{0F9B84EA-7D68-4D60-9CB1-D50884785D1C}" type="datetimeFigureOut">
              <a:rPr lang="zh-CN" altLang="en-US" smtClean="0"/>
              <a:pPr/>
              <a:t>2023/8/17 Thursday</a:t>
            </a:fld>
            <a:endParaRPr lang="zh-CN" altLang="en-US"/>
          </a:p>
        </p:txBody>
      </p:sp>
      <p:sp>
        <p:nvSpPr>
          <p:cNvPr id="4" name="页脚占位符 3"/>
          <p:cNvSpPr>
            <a:spLocks noGrp="1"/>
          </p:cNvSpPr>
          <p:nvPr>
            <p:ph type="ftr" sz="quarter" idx="2"/>
          </p:nvPr>
        </p:nvSpPr>
        <p:spPr>
          <a:xfrm>
            <a:off x="0" y="10881225"/>
            <a:ext cx="3189165" cy="574789"/>
          </a:xfrm>
          <a:prstGeom prst="rect">
            <a:avLst/>
          </a:prstGeom>
        </p:spPr>
        <p:txBody>
          <a:bodyPr vert="horz" lIns="91440" tIns="45720" rIns="91440" bIns="45720" rtlCol="0" anchor="b"/>
          <a:lstStyle>
            <a:lvl1pPr algn="l">
              <a:defRPr sz="1290"/>
            </a:lvl1pPr>
          </a:lstStyle>
          <a:p>
            <a:endParaRPr lang="zh-CN" altLang="en-US"/>
          </a:p>
        </p:txBody>
      </p:sp>
      <p:sp>
        <p:nvSpPr>
          <p:cNvPr id="5" name="灯片编号占位符 4"/>
          <p:cNvSpPr>
            <a:spLocks noGrp="1"/>
          </p:cNvSpPr>
          <p:nvPr>
            <p:ph type="sldNum" sz="quarter" idx="3"/>
          </p:nvPr>
        </p:nvSpPr>
        <p:spPr>
          <a:xfrm>
            <a:off x="4168743" y="10881225"/>
            <a:ext cx="3189165" cy="574789"/>
          </a:xfrm>
          <a:prstGeom prst="rect">
            <a:avLst/>
          </a:prstGeom>
        </p:spPr>
        <p:txBody>
          <a:bodyPr vert="horz" lIns="91440" tIns="45720" rIns="91440" bIns="45720" rtlCol="0" anchor="b"/>
          <a:lstStyle>
            <a:lvl1pPr algn="r">
              <a:defRPr sz="1290"/>
            </a:lvl1pPr>
          </a:lstStyle>
          <a:p>
            <a:fld id="{8D4E0FC9-F1F8-4FAE-9988-3BA365CFD46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pPr fontAlgn="auto"/>
            <a:endParaRPr lang="zh-CN" altLang="en-US" strike="noStrike" noProof="1"/>
          </a:p>
        </p:txBody>
      </p:sp>
      <p:sp>
        <p:nvSpPr>
          <p:cNvPr id="3" name="日期占位符 2"/>
          <p:cNvSpPr>
            <a:spLocks noGrp="1"/>
          </p:cNvSpPr>
          <p:nvPr>
            <p:ph type="dt" idx="1"/>
          </p:nvPr>
        </p:nvSpPr>
        <p:spPr>
          <a:xfrm>
            <a:off x="4024313" y="0"/>
            <a:ext cx="3078163" cy="512763"/>
          </a:xfrm>
          <a:prstGeom prst="rect">
            <a:avLst/>
          </a:prstGeom>
        </p:spPr>
        <p:txBody>
          <a:bodyPr vert="horz" lIns="91440" tIns="45720" rIns="91440" bIns="45720" rtlCol="0"/>
          <a:lstStyle>
            <a:lvl1pPr algn="r">
              <a:defRPr sz="1200"/>
            </a:lvl1pPr>
          </a:lstStyle>
          <a:p>
            <a:pPr fontAlgn="auto"/>
            <a:fld id="{D2A48B96-639E-45A3-A0BA-2464DFDB1FAA}" type="datetimeFigureOut">
              <a:rPr lang="zh-CN" altLang="en-US" strike="noStrike" noProof="1" smtClean="0">
                <a:latin typeface="+mn-lt"/>
                <a:ea typeface="+mn-ea"/>
                <a:cs typeface="+mn-cs"/>
              </a:rPr>
              <a:pPr fontAlgn="auto"/>
              <a:t>2023/8/17 Thursday</a:t>
            </a:fld>
            <a:endParaRPr lang="zh-CN" altLang="en-US" strike="noStrike" noProof="1"/>
          </a:p>
        </p:txBody>
      </p:sp>
      <p:sp>
        <p:nvSpPr>
          <p:cNvPr id="2052" name="幻灯片图像占位符 3"/>
          <p:cNvSpPr>
            <a:spLocks noGrp="1" noRot="1" noChangeAspect="1"/>
          </p:cNvSpPr>
          <p:nvPr>
            <p:ph type="sldImg"/>
          </p:nvPr>
        </p:nvSpPr>
        <p:spPr>
          <a:xfrm>
            <a:off x="481013" y="1279525"/>
            <a:ext cx="6140450" cy="3454400"/>
          </a:xfrm>
          <a:prstGeom prst="rect">
            <a:avLst/>
          </a:prstGeom>
          <a:noFill/>
          <a:ln w="12700" cap="flat" cmpd="sng">
            <a:solidFill>
              <a:srgbClr val="000000"/>
            </a:solidFill>
            <a:prstDash val="solid"/>
            <a:round/>
            <a:headEnd type="none" w="med" len="med"/>
            <a:tailEnd type="none" w="med" len="med"/>
          </a:ln>
        </p:spPr>
      </p:sp>
      <p:sp>
        <p:nvSpPr>
          <p:cNvPr id="2053" name="备注占位符 4"/>
          <p:cNvSpPr>
            <a:spLocks noGrp="1"/>
          </p:cNvSpPr>
          <p:nvPr>
            <p:ph type="body" sz="quarter"/>
          </p:nvPr>
        </p:nvSpPr>
        <p:spPr>
          <a:xfrm>
            <a:off x="709613" y="4926013"/>
            <a:ext cx="5683250" cy="4029075"/>
          </a:xfrm>
          <a:prstGeom prst="rect">
            <a:avLst/>
          </a:prstGeom>
          <a:noFill/>
          <a:ln w="9525">
            <a:noFill/>
          </a:ln>
        </p:spPr>
        <p:txBody>
          <a:bodyPr lIns="91440" tIns="45720" rIns="91440" bIns="45720" anchor="t"/>
          <a:lstStyle/>
          <a:p>
            <a:pPr lvl="0"/>
            <a:r>
              <a:rPr lang="zh-CN" altLang="en-US"/>
              <a:t>单击此处编辑母版文本样式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9720263"/>
            <a:ext cx="3078163" cy="514350"/>
          </a:xfrm>
          <a:prstGeom prst="rect">
            <a:avLst/>
          </a:prstGeom>
        </p:spPr>
        <p:txBody>
          <a:bodyPr vert="horz" lIns="91440" tIns="45720" rIns="91440" bIns="45720" rtlCol="0" anchor="b"/>
          <a:lstStyle>
            <a:lvl1pPr algn="l">
              <a:defRPr sz="1200"/>
            </a:lvl1pPr>
          </a:lstStyle>
          <a:p>
            <a:pPr fontAlgn="auto"/>
            <a:endParaRPr lang="zh-CN" altLang="en-US" strike="noStrike" noProof="1"/>
          </a:p>
        </p:txBody>
      </p:sp>
      <p:sp>
        <p:nvSpPr>
          <p:cNvPr id="7" name="灯片编号占位符 6"/>
          <p:cNvSpPr>
            <a:spLocks noGrp="1"/>
          </p:cNvSpPr>
          <p:nvPr>
            <p:ph type="sldNum" sz="quarter" idx="5"/>
          </p:nvPr>
        </p:nvSpPr>
        <p:spPr>
          <a:xfrm>
            <a:off x="4024313" y="9720263"/>
            <a:ext cx="3078163" cy="514350"/>
          </a:xfrm>
          <a:prstGeom prst="rect">
            <a:avLst/>
          </a:prstGeom>
        </p:spPr>
        <p:txBody>
          <a:bodyPr vert="horz" lIns="91440" tIns="45720" rIns="91440" bIns="45720" rtlCol="0" anchor="b"/>
          <a:lstStyle>
            <a:lvl1pPr algn="r">
              <a:defRPr sz="1200"/>
            </a:lvl1pPr>
          </a:lstStyle>
          <a:p>
            <a:pPr fontAlgn="auto"/>
            <a:fld id="{A6837353-30EB-4A48-80EB-173D804AEFBD}" type="slidenum">
              <a:rPr lang="zh-CN" altLang="en-US" strike="noStrike" noProof="1" smtClean="0">
                <a:latin typeface="+mn-lt"/>
                <a:ea typeface="+mn-ea"/>
                <a:cs typeface="+mn-cs"/>
              </a:rPr>
              <a:pPr fontAlgn="auto"/>
              <a:t>‹#›</a:t>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幻灯片图像占位符 1"/>
          <p:cNvSpPr>
            <a:spLocks noGrp="1" noRot="1" noChangeAspect="1"/>
          </p:cNvSpPr>
          <p:nvPr>
            <p:ph type="sldImg"/>
          </p:nvPr>
        </p:nvSpPr>
        <p:spPr/>
      </p:sp>
      <p:sp>
        <p:nvSpPr>
          <p:cNvPr id="4098" name="备注占位符 2"/>
          <p:cNvSpPr>
            <a:spLocks noGrp="1"/>
          </p:cNvSpPr>
          <p:nvPr>
            <p:ph type="body"/>
          </p:nvPr>
        </p:nvSpPr>
        <p:spPr/>
        <p:txBody>
          <a:bodyPr lIns="91440" tIns="45720" rIns="91440" bIns="45720" anchor="t"/>
          <a:lstStyle/>
          <a:p>
            <a:pPr lvl="0"/>
            <a:r>
              <a:rPr lang="zh-CN" altLang="en-US"/>
              <a:t>更多模板请关注：亮亮图文旗舰店https://liangliangtuwen.tmall.com</a:t>
            </a:r>
          </a:p>
        </p:txBody>
      </p:sp>
      <p:sp>
        <p:nvSpPr>
          <p:cNvPr id="4099"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1</a:t>
            </a:fld>
            <a:endParaRPr lang="zh-CN"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a:xfrm>
            <a:off x="381000" y="685800"/>
            <a:ext cx="6096000" cy="3429000"/>
          </a:xfrm>
        </p:spPr>
      </p:sp>
      <p:sp>
        <p:nvSpPr>
          <p:cNvPr id="16386" name="备注占位符 2"/>
          <p:cNvSpPr>
            <a:spLocks noGrp="1"/>
          </p:cNvSpPr>
          <p:nvPr>
            <p:ph type="body"/>
          </p:nvPr>
        </p:nvSpPr>
        <p:spPr/>
        <p:txBody>
          <a:bodyPr lIns="91440" tIns="45720" rIns="91440" bIns="45720" anchor="t"/>
          <a:lstStyle/>
          <a:p>
            <a:pPr lvl="0"/>
            <a:endParaRPr lang="zh-CN" altLang="en-US"/>
          </a:p>
        </p:txBody>
      </p:sp>
      <p:sp>
        <p:nvSpPr>
          <p:cNvPr id="16387"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10</a:t>
            </a:fld>
            <a:endParaRPr lang="zh-CN"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p:sp>
      <p:sp>
        <p:nvSpPr>
          <p:cNvPr id="18434" name="备注占位符 2"/>
          <p:cNvSpPr>
            <a:spLocks noGrp="1"/>
          </p:cNvSpPr>
          <p:nvPr>
            <p:ph type="body"/>
          </p:nvPr>
        </p:nvSpPr>
        <p:spPr/>
        <p:txBody>
          <a:bodyPr lIns="91440" tIns="45720" rIns="91440" bIns="45720" anchor="t"/>
          <a:lstStyle/>
          <a:p>
            <a:pPr lvl="0"/>
            <a:endParaRPr lang="zh-CN" altLang="en-US"/>
          </a:p>
        </p:txBody>
      </p:sp>
      <p:sp>
        <p:nvSpPr>
          <p:cNvPr id="18435"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11</a:t>
            </a:fld>
            <a:endParaRPr lang="zh-CN"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幻灯片图像占位符 1"/>
          <p:cNvSpPr>
            <a:spLocks noGrp="1" noRot="1" noChangeAspect="1"/>
          </p:cNvSpPr>
          <p:nvPr>
            <p:ph type="sldImg"/>
          </p:nvPr>
        </p:nvSpPr>
        <p:spPr>
          <a:xfrm>
            <a:off x="381000" y="685800"/>
            <a:ext cx="6096000" cy="3429000"/>
          </a:xfrm>
        </p:spPr>
      </p:sp>
      <p:sp>
        <p:nvSpPr>
          <p:cNvPr id="20482" name="备注占位符 2"/>
          <p:cNvSpPr>
            <a:spLocks noGrp="1"/>
          </p:cNvSpPr>
          <p:nvPr>
            <p:ph type="body"/>
          </p:nvPr>
        </p:nvSpPr>
        <p:spPr/>
        <p:txBody>
          <a:bodyPr lIns="91440" tIns="45720" rIns="91440" bIns="45720" anchor="t"/>
          <a:lstStyle/>
          <a:p>
            <a:pPr lvl="0"/>
            <a:endParaRPr lang="zh-CN" altLang="en-US"/>
          </a:p>
        </p:txBody>
      </p:sp>
      <p:sp>
        <p:nvSpPr>
          <p:cNvPr id="20483"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12</a:t>
            </a:fld>
            <a:endParaRPr lang="zh-CN"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865CDC65-2690-451B-9C45-11DF765D09AF}" type="slidenum">
              <a:rPr lang="zh-CN" altLang="en-US" smtClean="0"/>
              <a:pPr>
                <a:defRPr/>
              </a:pPr>
              <a:t>13</a:t>
            </a:fld>
            <a:endParaRPr lang="zh-CN" altLang="en-US"/>
          </a:p>
        </p:txBody>
      </p:sp>
    </p:spTree>
    <p:extLst>
      <p:ext uri="{BB962C8B-B14F-4D97-AF65-F5344CB8AC3E}">
        <p14:creationId xmlns:p14="http://schemas.microsoft.com/office/powerpoint/2010/main" xmlns="" val="2213924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幻灯片图像占位符 1"/>
          <p:cNvSpPr>
            <a:spLocks noGrp="1" noRot="1" noChangeAspect="1"/>
          </p:cNvSpPr>
          <p:nvPr>
            <p:ph type="sldImg"/>
          </p:nvPr>
        </p:nvSpPr>
        <p:spPr>
          <a:xfrm>
            <a:off x="381000" y="685800"/>
            <a:ext cx="6096000" cy="3429000"/>
          </a:xfrm>
        </p:spPr>
      </p:sp>
      <p:sp>
        <p:nvSpPr>
          <p:cNvPr id="20482" name="备注占位符 2"/>
          <p:cNvSpPr>
            <a:spLocks noGrp="1"/>
          </p:cNvSpPr>
          <p:nvPr>
            <p:ph type="body"/>
          </p:nvPr>
        </p:nvSpPr>
        <p:spPr/>
        <p:txBody>
          <a:bodyPr lIns="91440" tIns="45720" rIns="91440" bIns="45720" anchor="t"/>
          <a:lstStyle/>
          <a:p>
            <a:pPr lvl="0"/>
            <a:endParaRPr lang="zh-CN" altLang="en-US"/>
          </a:p>
        </p:txBody>
      </p:sp>
      <p:sp>
        <p:nvSpPr>
          <p:cNvPr id="20483"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14</a:t>
            </a:fld>
            <a:endParaRPr lang="zh-CN"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865CDC65-2690-451B-9C45-11DF765D09AF}" type="slidenum">
              <a:rPr lang="zh-CN" altLang="en-US" smtClean="0"/>
              <a:pPr>
                <a:defRPr/>
              </a:pPr>
              <a:t>15</a:t>
            </a:fld>
            <a:endParaRPr lang="zh-CN" altLang="en-US"/>
          </a:p>
        </p:txBody>
      </p:sp>
    </p:spTree>
    <p:extLst>
      <p:ext uri="{BB962C8B-B14F-4D97-AF65-F5344CB8AC3E}">
        <p14:creationId xmlns:p14="http://schemas.microsoft.com/office/powerpoint/2010/main" xmlns="" val="1660289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
          <p:cNvSpPr>
            <a:spLocks noGrp="1" noRot="1" noChangeAspect="1"/>
          </p:cNvSpPr>
          <p:nvPr>
            <p:ph type="sldImg"/>
          </p:nvPr>
        </p:nvSpPr>
        <p:spPr/>
      </p:sp>
      <p:sp>
        <p:nvSpPr>
          <p:cNvPr id="57346" name="备注占位符 2"/>
          <p:cNvSpPr>
            <a:spLocks noGrp="1"/>
          </p:cNvSpPr>
          <p:nvPr>
            <p:ph type="body"/>
          </p:nvPr>
        </p:nvSpPr>
        <p:spPr/>
        <p:txBody>
          <a:bodyPr lIns="91440" tIns="45720" rIns="91440" bIns="45720" anchor="t"/>
          <a:lstStyle/>
          <a:p>
            <a:pPr lvl="0"/>
            <a:endParaRPr lang="zh-CN" altLang="en-US"/>
          </a:p>
        </p:txBody>
      </p:sp>
      <p:sp>
        <p:nvSpPr>
          <p:cNvPr id="57347"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16</a:t>
            </a:fld>
            <a:endParaRPr lang="zh-CN"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p:cNvSpPr>
          <p:nvPr>
            <p:ph type="sldImg"/>
          </p:nvPr>
        </p:nvSpPr>
        <p:spPr/>
      </p:sp>
      <p:sp>
        <p:nvSpPr>
          <p:cNvPr id="6146" name="备注占位符 2"/>
          <p:cNvSpPr>
            <a:spLocks noGrp="1"/>
          </p:cNvSpPr>
          <p:nvPr>
            <p:ph type="body"/>
          </p:nvPr>
        </p:nvSpPr>
        <p:spPr/>
        <p:txBody>
          <a:bodyPr lIns="91440" tIns="45720" rIns="91440" bIns="45720" anchor="t"/>
          <a:lstStyle/>
          <a:p>
            <a:pPr lvl="0"/>
            <a:endParaRPr lang="zh-CN" altLang="en-US"/>
          </a:p>
        </p:txBody>
      </p:sp>
      <p:sp>
        <p:nvSpPr>
          <p:cNvPr id="6147"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2</a:t>
            </a:fld>
            <a:endParaRPr lang="zh-CN"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a:xfrm>
            <a:off x="381000" y="685800"/>
            <a:ext cx="6096000" cy="3429000"/>
          </a:xfrm>
        </p:spPr>
      </p:sp>
      <p:sp>
        <p:nvSpPr>
          <p:cNvPr id="10242" name="备注占位符 2"/>
          <p:cNvSpPr>
            <a:spLocks noGrp="1"/>
          </p:cNvSpPr>
          <p:nvPr>
            <p:ph type="body"/>
          </p:nvPr>
        </p:nvSpPr>
        <p:spPr/>
        <p:txBody>
          <a:bodyPr lIns="91440" tIns="45720" rIns="91440" bIns="45720" anchor="t"/>
          <a:lstStyle/>
          <a:p>
            <a:pPr lvl="0"/>
            <a:endParaRPr lang="zh-CN" altLang="en-US"/>
          </a:p>
        </p:txBody>
      </p:sp>
      <p:sp>
        <p:nvSpPr>
          <p:cNvPr id="10243"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3</a:t>
            </a:fld>
            <a:endParaRPr lang="zh-CN"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幻灯片图像占位符 1"/>
          <p:cNvSpPr>
            <a:spLocks noGrp="1" noRot="1" noChangeAspect="1"/>
          </p:cNvSpPr>
          <p:nvPr>
            <p:ph type="sldImg"/>
          </p:nvPr>
        </p:nvSpPr>
        <p:spPr>
          <a:xfrm>
            <a:off x="381000" y="685800"/>
            <a:ext cx="6096000" cy="3429000"/>
          </a:xfrm>
        </p:spPr>
      </p:sp>
      <p:sp>
        <p:nvSpPr>
          <p:cNvPr id="36866" name="备注占位符 2"/>
          <p:cNvSpPr>
            <a:spLocks noGrp="1"/>
          </p:cNvSpPr>
          <p:nvPr>
            <p:ph type="body"/>
          </p:nvPr>
        </p:nvSpPr>
        <p:spPr/>
        <p:txBody>
          <a:bodyPr lIns="91440" tIns="45720" rIns="91440" bIns="45720" anchor="t"/>
          <a:lstStyle/>
          <a:p>
            <a:pPr lvl="0"/>
            <a:endParaRPr lang="zh-CN" altLang="en-US"/>
          </a:p>
        </p:txBody>
      </p:sp>
      <p:sp>
        <p:nvSpPr>
          <p:cNvPr id="36867"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4</a:t>
            </a:fld>
            <a:endParaRPr lang="zh-CN"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幻灯片图像占位符 1"/>
          <p:cNvSpPr>
            <a:spLocks noGrp="1" noRot="1" noChangeAspect="1"/>
          </p:cNvSpPr>
          <p:nvPr>
            <p:ph type="sldImg"/>
          </p:nvPr>
        </p:nvSpPr>
        <p:spPr>
          <a:xfrm>
            <a:off x="381000" y="685800"/>
            <a:ext cx="6096000" cy="3429000"/>
          </a:xfrm>
        </p:spPr>
      </p:sp>
      <p:sp>
        <p:nvSpPr>
          <p:cNvPr id="20482" name="备注占位符 2"/>
          <p:cNvSpPr>
            <a:spLocks noGrp="1"/>
          </p:cNvSpPr>
          <p:nvPr>
            <p:ph type="body"/>
          </p:nvPr>
        </p:nvSpPr>
        <p:spPr/>
        <p:txBody>
          <a:bodyPr lIns="91440" tIns="45720" rIns="91440" bIns="45720" anchor="t"/>
          <a:lstStyle/>
          <a:p>
            <a:pPr lvl="0"/>
            <a:endParaRPr lang="zh-CN" altLang="en-US"/>
          </a:p>
        </p:txBody>
      </p:sp>
      <p:sp>
        <p:nvSpPr>
          <p:cNvPr id="20483"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5</a:t>
            </a:fld>
            <a:endParaRPr lang="zh-CN"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a:xfrm>
            <a:off x="381000" y="685800"/>
            <a:ext cx="6096000" cy="3429000"/>
          </a:xfrm>
        </p:spPr>
      </p:sp>
      <p:sp>
        <p:nvSpPr>
          <p:cNvPr id="22530" name="备注占位符 2"/>
          <p:cNvSpPr>
            <a:spLocks noGrp="1"/>
          </p:cNvSpPr>
          <p:nvPr>
            <p:ph type="body"/>
          </p:nvPr>
        </p:nvSpPr>
        <p:spPr/>
        <p:txBody>
          <a:bodyPr lIns="91440" tIns="45720" rIns="91440" bIns="45720" anchor="t"/>
          <a:lstStyle/>
          <a:p>
            <a:pPr lvl="0"/>
            <a:endParaRPr lang="zh-CN" altLang="en-US"/>
          </a:p>
        </p:txBody>
      </p:sp>
      <p:sp>
        <p:nvSpPr>
          <p:cNvPr id="22531"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6</a:t>
            </a:fld>
            <a:endParaRPr lang="zh-CN"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幻灯片图像占位符 1"/>
          <p:cNvSpPr>
            <a:spLocks noGrp="1" noRot="1" noChangeAspect="1"/>
          </p:cNvSpPr>
          <p:nvPr>
            <p:ph type="sldImg"/>
          </p:nvPr>
        </p:nvSpPr>
        <p:spPr>
          <a:xfrm>
            <a:off x="381000" y="685800"/>
            <a:ext cx="6096000" cy="3429000"/>
          </a:xfrm>
        </p:spPr>
      </p:sp>
      <p:sp>
        <p:nvSpPr>
          <p:cNvPr id="34818" name="备注占位符 2"/>
          <p:cNvSpPr>
            <a:spLocks noGrp="1"/>
          </p:cNvSpPr>
          <p:nvPr>
            <p:ph type="body"/>
          </p:nvPr>
        </p:nvSpPr>
        <p:spPr/>
        <p:txBody>
          <a:bodyPr lIns="91440" tIns="45720" rIns="91440" bIns="45720" anchor="t"/>
          <a:lstStyle/>
          <a:p>
            <a:pPr lvl="0"/>
            <a:endParaRPr lang="zh-CN" altLang="en-US"/>
          </a:p>
        </p:txBody>
      </p:sp>
      <p:sp>
        <p:nvSpPr>
          <p:cNvPr id="34819"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id-ID" altLang="en-US" sz="1200"/>
              <a:pPr lvl="0" indent="0" algn="r"/>
              <a:t>7</a:t>
            </a:fld>
            <a:endParaRPr lang="id-ID"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p:sp>
      <p:sp>
        <p:nvSpPr>
          <p:cNvPr id="12290" name="备注占位符 2"/>
          <p:cNvSpPr>
            <a:spLocks noGrp="1"/>
          </p:cNvSpPr>
          <p:nvPr>
            <p:ph type="body"/>
          </p:nvPr>
        </p:nvSpPr>
        <p:spPr/>
        <p:txBody>
          <a:bodyPr lIns="91440" tIns="45720" rIns="91440" bIns="45720" anchor="t"/>
          <a:lstStyle/>
          <a:p>
            <a:pPr lvl="0"/>
            <a:endParaRPr lang="zh-CN" altLang="en-US"/>
          </a:p>
        </p:txBody>
      </p:sp>
      <p:sp>
        <p:nvSpPr>
          <p:cNvPr id="12291" name="灯片编号占位符 3"/>
          <p:cNvSpPr>
            <a:spLocks noGrp="1"/>
          </p:cNvSpPr>
          <p:nvPr>
            <p:ph type="sldNum" sz="quarter"/>
          </p:nvPr>
        </p:nvSpPr>
        <p:spPr>
          <a:xfrm>
            <a:off x="4024313" y="9720263"/>
            <a:ext cx="3078162" cy="514350"/>
          </a:xfrm>
          <a:prstGeom prst="rect">
            <a:avLst/>
          </a:prstGeom>
          <a:noFill/>
          <a:ln w="9525">
            <a:noFill/>
          </a:ln>
        </p:spPr>
        <p:txBody>
          <a:bodyPr lIns="91440" tIns="45720" rIns="91440" bIns="45720" anchor="b"/>
          <a:lstStyle/>
          <a:p>
            <a:pPr lvl="0" indent="0" algn="r"/>
            <a:fld id="{9A0DB2DC-4C9A-4742-B13C-FB6460FD3503}" type="slidenum">
              <a:rPr lang="zh-CN" altLang="en-US" sz="1200"/>
              <a:pPr lvl="0" indent="0" algn="r"/>
              <a:t>8</a:t>
            </a:fld>
            <a:endParaRPr lang="zh-CN"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pPr/>
              <a:t>9</a:t>
            </a:fld>
            <a:endParaRPr lang="zh-CN" altLang="en-US"/>
          </a:p>
        </p:txBody>
      </p:sp>
    </p:spTree>
    <p:extLst>
      <p:ext uri="{BB962C8B-B14F-4D97-AF65-F5344CB8AC3E}">
        <p14:creationId xmlns:p14="http://schemas.microsoft.com/office/powerpoint/2010/main" xmlns="" val="3362739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auto"/>
            <a:r>
              <a:rPr lang="zh-CN" altLang="en-US" strike="noStrike" noProof="1" smtClean="0"/>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auto"/>
            <a:r>
              <a:rPr lang="zh-CN" altLang="en-US" strike="noStrike" noProof="1" smtClean="0"/>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3" name="页脚占位符 2"/>
          <p:cNvSpPr>
            <a:spLocks noGrp="1"/>
          </p:cNvSpPr>
          <p:nvPr>
            <p:ph type="ftr" sz="quarter" idx="11"/>
          </p:nvPr>
        </p:nvSpPr>
        <p:spPr/>
        <p:txBody>
          <a:bodyPr/>
          <a:lstStyle/>
          <a:p>
            <a:pPr fontAlgn="auto"/>
            <a:endParaRPr lang="zh-CN" altLang="en-US" strike="noStrike" noProof="1"/>
          </a:p>
        </p:txBody>
      </p:sp>
      <p:sp>
        <p:nvSpPr>
          <p:cNvPr id="4" name="灯片编号占位符 3"/>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auto"/>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auto"/>
            <a:r>
              <a:rPr lang="zh-CN" altLang="en-US" strike="noStrike" noProof="1" smtClean="0"/>
              <a:t>单击此处编辑母版文本样式</a:t>
            </a:r>
          </a:p>
          <a:p>
            <a:pPr lvl="1" fontAlgn="auto"/>
            <a:r>
              <a:rPr lang="zh-CN" altLang="en-US" strike="noStrike" noProof="1" smtClean="0"/>
              <a:t>第二级</a:t>
            </a:r>
          </a:p>
          <a:p>
            <a:pPr lvl="2" fontAlgn="auto"/>
            <a:r>
              <a:rPr lang="zh-CN" altLang="en-US" strike="noStrike" noProof="1" smtClean="0"/>
              <a:t>第三级</a:t>
            </a:r>
          </a:p>
          <a:p>
            <a:pPr lvl="3" fontAlgn="auto"/>
            <a:r>
              <a:rPr lang="zh-CN" altLang="en-US" strike="noStrike" noProof="1" smtClean="0"/>
              <a:t>第四级</a:t>
            </a:r>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图片 6" descr="webp.webp (613)"/>
          <p:cNvPicPr>
            <a:picLocks noChangeAspect="1"/>
          </p:cNvPicPr>
          <p:nvPr userDrawn="1"/>
        </p:nvPicPr>
        <p:blipFill>
          <a:blip r:embed="rId12" cstate="print"/>
          <a:stretch>
            <a:fillRect/>
          </a:stretch>
        </p:blipFill>
        <p:spPr>
          <a:xfrm>
            <a:off x="-7937" y="-60325"/>
            <a:ext cx="12207875" cy="6978650"/>
          </a:xfrm>
          <a:prstGeom prst="rect">
            <a:avLst/>
          </a:prstGeom>
          <a:noFill/>
          <a:ln w="9525">
            <a:noFill/>
          </a:ln>
        </p:spPr>
      </p:pic>
      <p:sp>
        <p:nvSpPr>
          <p:cNvPr id="52" name="Freeform 16"/>
          <p:cNvSpPr/>
          <p:nvPr userDrawn="1"/>
        </p:nvSpPr>
        <p:spPr bwMode="auto">
          <a:xfrm flipH="1">
            <a:off x="-95253" y="95885"/>
            <a:ext cx="12381865" cy="1519555"/>
          </a:xfrm>
          <a:custGeom>
            <a:avLst/>
            <a:gdLst>
              <a:gd name="T0" fmla="*/ 1332 w 1338"/>
              <a:gd name="T1" fmla="*/ 129 h 217"/>
              <a:gd name="T2" fmla="*/ 529 w 1338"/>
              <a:gd name="T3" fmla="*/ 129 h 217"/>
              <a:gd name="T4" fmla="*/ 479 w 1338"/>
              <a:gd name="T5" fmla="*/ 129 h 217"/>
              <a:gd name="T6" fmla="*/ 475 w 1338"/>
              <a:gd name="T7" fmla="*/ 129 h 217"/>
              <a:gd name="T8" fmla="*/ 475 w 1338"/>
              <a:gd name="T9" fmla="*/ 128 h 217"/>
              <a:gd name="T10" fmla="*/ 470 w 1338"/>
              <a:gd name="T11" fmla="*/ 116 h 217"/>
              <a:gd name="T12" fmla="*/ 463 w 1338"/>
              <a:gd name="T13" fmla="*/ 96 h 217"/>
              <a:gd name="T14" fmla="*/ 453 w 1338"/>
              <a:gd name="T15" fmla="*/ 96 h 217"/>
              <a:gd name="T16" fmla="*/ 442 w 1338"/>
              <a:gd name="T17" fmla="*/ 126 h 217"/>
              <a:gd name="T18" fmla="*/ 426 w 1338"/>
              <a:gd name="T19" fmla="*/ 69 h 217"/>
              <a:gd name="T20" fmla="*/ 416 w 1338"/>
              <a:gd name="T21" fmla="*/ 69 h 217"/>
              <a:gd name="T22" fmla="*/ 379 w 1338"/>
              <a:gd name="T23" fmla="*/ 192 h 217"/>
              <a:gd name="T24" fmla="*/ 333 w 1338"/>
              <a:gd name="T25" fmla="*/ 5 h 217"/>
              <a:gd name="T26" fmla="*/ 324 w 1338"/>
              <a:gd name="T27" fmla="*/ 5 h 217"/>
              <a:gd name="T28" fmla="*/ 281 w 1338"/>
              <a:gd name="T29" fmla="*/ 143 h 217"/>
              <a:gd name="T30" fmla="*/ 260 w 1338"/>
              <a:gd name="T31" fmla="*/ 89 h 217"/>
              <a:gd name="T32" fmla="*/ 251 w 1338"/>
              <a:gd name="T33" fmla="*/ 88 h 217"/>
              <a:gd name="T34" fmla="*/ 224 w 1338"/>
              <a:gd name="T35" fmla="*/ 142 h 217"/>
              <a:gd name="T36" fmla="*/ 206 w 1338"/>
              <a:gd name="T37" fmla="*/ 94 h 217"/>
              <a:gd name="T38" fmla="*/ 197 w 1338"/>
              <a:gd name="T39" fmla="*/ 92 h 217"/>
              <a:gd name="T40" fmla="*/ 177 w 1338"/>
              <a:gd name="T41" fmla="*/ 128 h 217"/>
              <a:gd name="T42" fmla="*/ 177 w 1338"/>
              <a:gd name="T43" fmla="*/ 129 h 217"/>
              <a:gd name="T44" fmla="*/ 168 w 1338"/>
              <a:gd name="T45" fmla="*/ 129 h 217"/>
              <a:gd name="T46" fmla="*/ 79 w 1338"/>
              <a:gd name="T47" fmla="*/ 129 h 217"/>
              <a:gd name="T48" fmla="*/ 7 w 1338"/>
              <a:gd name="T49" fmla="*/ 129 h 217"/>
              <a:gd name="T50" fmla="*/ 7 w 1338"/>
              <a:gd name="T51" fmla="*/ 139 h 217"/>
              <a:gd name="T52" fmla="*/ 180 w 1338"/>
              <a:gd name="T53" fmla="*/ 139 h 217"/>
              <a:gd name="T54" fmla="*/ 184 w 1338"/>
              <a:gd name="T55" fmla="*/ 136 h 217"/>
              <a:gd name="T56" fmla="*/ 201 w 1338"/>
              <a:gd name="T57" fmla="*/ 107 h 217"/>
              <a:gd name="T58" fmla="*/ 218 w 1338"/>
              <a:gd name="T59" fmla="*/ 156 h 217"/>
              <a:gd name="T60" fmla="*/ 227 w 1338"/>
              <a:gd name="T61" fmla="*/ 157 h 217"/>
              <a:gd name="T62" fmla="*/ 255 w 1338"/>
              <a:gd name="T63" fmla="*/ 102 h 217"/>
              <a:gd name="T64" fmla="*/ 277 w 1338"/>
              <a:gd name="T65" fmla="*/ 160 h 217"/>
              <a:gd name="T66" fmla="*/ 286 w 1338"/>
              <a:gd name="T67" fmla="*/ 160 h 217"/>
              <a:gd name="T68" fmla="*/ 328 w 1338"/>
              <a:gd name="T69" fmla="*/ 25 h 217"/>
              <a:gd name="T70" fmla="*/ 374 w 1338"/>
              <a:gd name="T71" fmla="*/ 212 h 217"/>
              <a:gd name="T72" fmla="*/ 384 w 1338"/>
              <a:gd name="T73" fmla="*/ 212 h 217"/>
              <a:gd name="T74" fmla="*/ 421 w 1338"/>
              <a:gd name="T75" fmla="*/ 88 h 217"/>
              <a:gd name="T76" fmla="*/ 437 w 1338"/>
              <a:gd name="T77" fmla="*/ 143 h 217"/>
              <a:gd name="T78" fmla="*/ 447 w 1338"/>
              <a:gd name="T79" fmla="*/ 143 h 217"/>
              <a:gd name="T80" fmla="*/ 458 w 1338"/>
              <a:gd name="T81" fmla="*/ 112 h 217"/>
              <a:gd name="T82" fmla="*/ 466 w 1338"/>
              <a:gd name="T83" fmla="*/ 135 h 217"/>
              <a:gd name="T84" fmla="*/ 471 w 1338"/>
              <a:gd name="T85" fmla="*/ 139 h 217"/>
              <a:gd name="T86" fmla="*/ 1332 w 1338"/>
              <a:gd name="T87" fmla="*/ 139 h 217"/>
              <a:gd name="T88" fmla="*/ 1332 w 1338"/>
              <a:gd name="T89" fmla="*/ 129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38" h="217">
                <a:moveTo>
                  <a:pt x="1332" y="129"/>
                </a:moveTo>
                <a:cubicBezTo>
                  <a:pt x="1134" y="129"/>
                  <a:pt x="727" y="129"/>
                  <a:pt x="529" y="129"/>
                </a:cubicBezTo>
                <a:cubicBezTo>
                  <a:pt x="512" y="129"/>
                  <a:pt x="496" y="129"/>
                  <a:pt x="479" y="129"/>
                </a:cubicBezTo>
                <a:cubicBezTo>
                  <a:pt x="478" y="129"/>
                  <a:pt x="476" y="129"/>
                  <a:pt x="475" y="129"/>
                </a:cubicBezTo>
                <a:cubicBezTo>
                  <a:pt x="475" y="128"/>
                  <a:pt x="475" y="128"/>
                  <a:pt x="475" y="128"/>
                </a:cubicBezTo>
                <a:cubicBezTo>
                  <a:pt x="473" y="124"/>
                  <a:pt x="472" y="120"/>
                  <a:pt x="470" y="116"/>
                </a:cubicBezTo>
                <a:cubicBezTo>
                  <a:pt x="468" y="109"/>
                  <a:pt x="465" y="103"/>
                  <a:pt x="463" y="96"/>
                </a:cubicBezTo>
                <a:cubicBezTo>
                  <a:pt x="461" y="91"/>
                  <a:pt x="455" y="91"/>
                  <a:pt x="453" y="96"/>
                </a:cubicBezTo>
                <a:cubicBezTo>
                  <a:pt x="450" y="106"/>
                  <a:pt x="446" y="116"/>
                  <a:pt x="442" y="126"/>
                </a:cubicBezTo>
                <a:cubicBezTo>
                  <a:pt x="437" y="107"/>
                  <a:pt x="431" y="88"/>
                  <a:pt x="426" y="69"/>
                </a:cubicBezTo>
                <a:cubicBezTo>
                  <a:pt x="424" y="64"/>
                  <a:pt x="418" y="64"/>
                  <a:pt x="416" y="69"/>
                </a:cubicBezTo>
                <a:cubicBezTo>
                  <a:pt x="404" y="110"/>
                  <a:pt x="392" y="151"/>
                  <a:pt x="379" y="192"/>
                </a:cubicBezTo>
                <a:cubicBezTo>
                  <a:pt x="364" y="130"/>
                  <a:pt x="349" y="67"/>
                  <a:pt x="333" y="5"/>
                </a:cubicBezTo>
                <a:cubicBezTo>
                  <a:pt x="332" y="0"/>
                  <a:pt x="325" y="0"/>
                  <a:pt x="324" y="5"/>
                </a:cubicBezTo>
                <a:cubicBezTo>
                  <a:pt x="310" y="51"/>
                  <a:pt x="295" y="97"/>
                  <a:pt x="281" y="143"/>
                </a:cubicBezTo>
                <a:cubicBezTo>
                  <a:pt x="274" y="125"/>
                  <a:pt x="267" y="107"/>
                  <a:pt x="260" y="89"/>
                </a:cubicBezTo>
                <a:cubicBezTo>
                  <a:pt x="259" y="85"/>
                  <a:pt x="253" y="83"/>
                  <a:pt x="251" y="88"/>
                </a:cubicBezTo>
                <a:cubicBezTo>
                  <a:pt x="242" y="106"/>
                  <a:pt x="233" y="124"/>
                  <a:pt x="224" y="142"/>
                </a:cubicBezTo>
                <a:cubicBezTo>
                  <a:pt x="218" y="126"/>
                  <a:pt x="212" y="110"/>
                  <a:pt x="206" y="94"/>
                </a:cubicBezTo>
                <a:cubicBezTo>
                  <a:pt x="205" y="90"/>
                  <a:pt x="199" y="88"/>
                  <a:pt x="197" y="92"/>
                </a:cubicBezTo>
                <a:cubicBezTo>
                  <a:pt x="191" y="104"/>
                  <a:pt x="184" y="116"/>
                  <a:pt x="177" y="128"/>
                </a:cubicBezTo>
                <a:cubicBezTo>
                  <a:pt x="177" y="128"/>
                  <a:pt x="177" y="128"/>
                  <a:pt x="177" y="129"/>
                </a:cubicBezTo>
                <a:cubicBezTo>
                  <a:pt x="174" y="129"/>
                  <a:pt x="171" y="129"/>
                  <a:pt x="168" y="129"/>
                </a:cubicBezTo>
                <a:cubicBezTo>
                  <a:pt x="138" y="129"/>
                  <a:pt x="109" y="129"/>
                  <a:pt x="79" y="129"/>
                </a:cubicBezTo>
                <a:cubicBezTo>
                  <a:pt x="23" y="129"/>
                  <a:pt x="63" y="129"/>
                  <a:pt x="7" y="129"/>
                </a:cubicBezTo>
                <a:cubicBezTo>
                  <a:pt x="0" y="129"/>
                  <a:pt x="0" y="139"/>
                  <a:pt x="7" y="139"/>
                </a:cubicBezTo>
                <a:cubicBezTo>
                  <a:pt x="96" y="139"/>
                  <a:pt x="90" y="139"/>
                  <a:pt x="180" y="139"/>
                </a:cubicBezTo>
                <a:cubicBezTo>
                  <a:pt x="182" y="139"/>
                  <a:pt x="183" y="138"/>
                  <a:pt x="184" y="136"/>
                </a:cubicBezTo>
                <a:cubicBezTo>
                  <a:pt x="190" y="126"/>
                  <a:pt x="195" y="117"/>
                  <a:pt x="201" y="107"/>
                </a:cubicBezTo>
                <a:cubicBezTo>
                  <a:pt x="206" y="123"/>
                  <a:pt x="212" y="139"/>
                  <a:pt x="218" y="156"/>
                </a:cubicBezTo>
                <a:cubicBezTo>
                  <a:pt x="219" y="159"/>
                  <a:pt x="225" y="161"/>
                  <a:pt x="227" y="157"/>
                </a:cubicBezTo>
                <a:cubicBezTo>
                  <a:pt x="236" y="139"/>
                  <a:pt x="246" y="120"/>
                  <a:pt x="255" y="102"/>
                </a:cubicBezTo>
                <a:cubicBezTo>
                  <a:pt x="262" y="122"/>
                  <a:pt x="269" y="141"/>
                  <a:pt x="277" y="160"/>
                </a:cubicBezTo>
                <a:cubicBezTo>
                  <a:pt x="279" y="164"/>
                  <a:pt x="285" y="165"/>
                  <a:pt x="286" y="160"/>
                </a:cubicBezTo>
                <a:cubicBezTo>
                  <a:pt x="300" y="115"/>
                  <a:pt x="314" y="70"/>
                  <a:pt x="328" y="25"/>
                </a:cubicBezTo>
                <a:cubicBezTo>
                  <a:pt x="343" y="87"/>
                  <a:pt x="359" y="150"/>
                  <a:pt x="374" y="212"/>
                </a:cubicBezTo>
                <a:cubicBezTo>
                  <a:pt x="375" y="217"/>
                  <a:pt x="382" y="217"/>
                  <a:pt x="384" y="212"/>
                </a:cubicBezTo>
                <a:cubicBezTo>
                  <a:pt x="396" y="171"/>
                  <a:pt x="408" y="129"/>
                  <a:pt x="421" y="88"/>
                </a:cubicBezTo>
                <a:cubicBezTo>
                  <a:pt x="426" y="106"/>
                  <a:pt x="432" y="124"/>
                  <a:pt x="437" y="143"/>
                </a:cubicBezTo>
                <a:cubicBezTo>
                  <a:pt x="438" y="148"/>
                  <a:pt x="445" y="147"/>
                  <a:pt x="447" y="143"/>
                </a:cubicBezTo>
                <a:cubicBezTo>
                  <a:pt x="450" y="132"/>
                  <a:pt x="454" y="122"/>
                  <a:pt x="458" y="112"/>
                </a:cubicBezTo>
                <a:cubicBezTo>
                  <a:pt x="461" y="120"/>
                  <a:pt x="464" y="127"/>
                  <a:pt x="466" y="135"/>
                </a:cubicBezTo>
                <a:cubicBezTo>
                  <a:pt x="467" y="137"/>
                  <a:pt x="469" y="139"/>
                  <a:pt x="471" y="139"/>
                </a:cubicBezTo>
                <a:cubicBezTo>
                  <a:pt x="669" y="139"/>
                  <a:pt x="1313" y="139"/>
                  <a:pt x="1332" y="139"/>
                </a:cubicBezTo>
                <a:cubicBezTo>
                  <a:pt x="1338" y="139"/>
                  <a:pt x="1338" y="129"/>
                  <a:pt x="1332" y="129"/>
                </a:cubicBezTo>
                <a:close/>
              </a:path>
            </a:pathLst>
          </a:custGeom>
          <a:solidFill>
            <a:srgbClr val="7C8C9C"/>
          </a:solidFill>
          <a:ln>
            <a:noFill/>
          </a:ln>
          <a:effectLst>
            <a:innerShdw blurRad="38100" dist="25400" dir="13500000">
              <a:prstClr val="black">
                <a:alpha val="50000"/>
              </a:prstClr>
            </a:innerShdw>
          </a:effectLst>
        </p:spPr>
        <p:txBody>
          <a:bodyPr vert="horz" wrap="square" lIns="91440" tIns="45720" rIns="91440" bIns="45720" numCol="1" anchor="t" anchorCtr="0" compatLnSpc="1"/>
          <a:lstStyle/>
          <a:p>
            <a:pPr fontAlgn="base"/>
            <a:endParaRPr lang="en-US" strike="noStrike" noProof="1"/>
          </a:p>
        </p:txBody>
      </p:sp>
      <p:sp>
        <p:nvSpPr>
          <p:cNvPr id="1028" name="标题占位符 1"/>
          <p:cNvSpPr>
            <a:spLocks noGrp="1"/>
          </p:cNvSpPr>
          <p:nvPr>
            <p:ph type="title"/>
          </p:nvPr>
        </p:nvSpPr>
        <p:spPr>
          <a:xfrm>
            <a:off x="838200" y="365125"/>
            <a:ext cx="10515600" cy="1325563"/>
          </a:xfrm>
          <a:prstGeom prst="rect">
            <a:avLst/>
          </a:prstGeom>
          <a:noFill/>
          <a:ln w="9525">
            <a:noFill/>
          </a:ln>
        </p:spPr>
        <p:txBody>
          <a:bodyPr lIns="91440" tIns="45720" rIns="91440" bIns="45720" anchor="ctr"/>
          <a:lstStyle/>
          <a:p>
            <a:pPr lvl="0"/>
            <a:r>
              <a:rPr lang="zh-CN" altLang="en-US"/>
              <a:t>单击此处编辑母版标题样式</a:t>
            </a:r>
          </a:p>
        </p:txBody>
      </p:sp>
      <p:sp>
        <p:nvSpPr>
          <p:cNvPr id="1029" name="文本占位符 2"/>
          <p:cNvSpPr>
            <a:spLocks noGrp="1"/>
          </p:cNvSpPr>
          <p:nvPr>
            <p:ph type="body"/>
          </p:nvPr>
        </p:nvSpPr>
        <p:spPr>
          <a:xfrm>
            <a:off x="838200" y="1825625"/>
            <a:ext cx="10515600" cy="4351338"/>
          </a:xfrm>
          <a:prstGeom prst="rect">
            <a:avLst/>
          </a:prstGeom>
          <a:noFill/>
          <a:ln w="9525">
            <a:noFill/>
          </a:ln>
        </p:spPr>
        <p:txBody>
          <a:bodyPr lIns="91440" tIns="45720" rIns="91440" bIns="45720" anchor="t"/>
          <a:lstStyle/>
          <a:p>
            <a:pPr lvl="0" indent="-228600"/>
            <a:r>
              <a:rPr lang="zh-CN" altLang="en-US"/>
              <a:t>单击此处编辑母版文本样式</a:t>
            </a:r>
          </a:p>
          <a:p>
            <a:pPr lvl="1" indent="-22860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82F288E0-7875-42C4-84C8-98DBBD3BF4D2}" type="datetimeFigureOut">
              <a:rPr lang="zh-CN" altLang="en-US" strike="noStrike" noProof="1" smtClean="0">
                <a:latin typeface="+mn-lt"/>
                <a:ea typeface="+mn-ea"/>
                <a:cs typeface="+mn-cs"/>
              </a:rPr>
              <a:pPr fontAlgn="auto"/>
              <a:t>2023/8/17 Thursday</a:t>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7D9BB5D0-35E4-459D-AEF3-FE4D7C45CC19}" type="slidenum">
              <a:rPr lang="zh-CN" altLang="en-US" strike="noStrike" noProof="1" smtClean="0">
                <a:latin typeface="+mn-lt"/>
                <a:ea typeface="+mn-ea"/>
                <a:cs typeface="+mn-cs"/>
              </a:rPr>
              <a:pPr fontAlgn="auto"/>
              <a:t>‹#›</a:t>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图片 6" descr="webp.webp (613)"/>
          <p:cNvPicPr>
            <a:picLocks noChangeAspect="1"/>
          </p:cNvPicPr>
          <p:nvPr/>
        </p:nvPicPr>
        <p:blipFill>
          <a:blip r:embed="rId3" cstate="print"/>
          <a:stretch>
            <a:fillRect/>
          </a:stretch>
        </p:blipFill>
        <p:spPr>
          <a:xfrm>
            <a:off x="-15875" y="0"/>
            <a:ext cx="12207875" cy="6978650"/>
          </a:xfrm>
          <a:prstGeom prst="rect">
            <a:avLst/>
          </a:prstGeom>
          <a:noFill/>
          <a:ln w="9525">
            <a:noFill/>
          </a:ln>
        </p:spPr>
      </p:pic>
      <p:sp>
        <p:nvSpPr>
          <p:cNvPr id="6" name="Freeform 7"/>
          <p:cNvSpPr/>
          <p:nvPr/>
        </p:nvSpPr>
        <p:spPr bwMode="auto">
          <a:xfrm>
            <a:off x="3770313" y="1216025"/>
            <a:ext cx="911225" cy="2454275"/>
          </a:xfrm>
          <a:custGeom>
            <a:avLst/>
            <a:gdLst>
              <a:gd name="T0" fmla="*/ 362 w 365"/>
              <a:gd name="T1" fmla="*/ 955 h 955"/>
              <a:gd name="T2" fmla="*/ 235 w 365"/>
              <a:gd name="T3" fmla="*/ 417 h 955"/>
              <a:gd name="T4" fmla="*/ 0 w 365"/>
              <a:gd name="T5" fmla="*/ 0 h 955"/>
              <a:gd name="T6" fmla="*/ 1 w 365"/>
              <a:gd name="T7" fmla="*/ 0 h 955"/>
              <a:gd name="T8" fmla="*/ 236 w 365"/>
              <a:gd name="T9" fmla="*/ 416 h 955"/>
              <a:gd name="T10" fmla="*/ 328 w 365"/>
              <a:gd name="T11" fmla="*/ 671 h 955"/>
              <a:gd name="T12" fmla="*/ 363 w 365"/>
              <a:gd name="T13" fmla="*/ 955 h 955"/>
              <a:gd name="T14" fmla="*/ 362 w 365"/>
              <a:gd name="T15" fmla="*/ 955 h 9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 h="955">
                <a:moveTo>
                  <a:pt x="362" y="955"/>
                </a:moveTo>
                <a:cubicBezTo>
                  <a:pt x="365" y="787"/>
                  <a:pt x="325" y="616"/>
                  <a:pt x="235" y="417"/>
                </a:cubicBezTo>
                <a:cubicBezTo>
                  <a:pt x="176" y="286"/>
                  <a:pt x="104" y="158"/>
                  <a:pt x="0" y="0"/>
                </a:cubicBezTo>
                <a:cubicBezTo>
                  <a:pt x="1" y="0"/>
                  <a:pt x="1" y="0"/>
                  <a:pt x="1" y="0"/>
                </a:cubicBezTo>
                <a:cubicBezTo>
                  <a:pt x="105" y="157"/>
                  <a:pt x="177" y="286"/>
                  <a:pt x="236" y="416"/>
                </a:cubicBezTo>
                <a:cubicBezTo>
                  <a:pt x="277" y="507"/>
                  <a:pt x="307" y="591"/>
                  <a:pt x="328" y="671"/>
                </a:cubicBezTo>
                <a:cubicBezTo>
                  <a:pt x="353" y="770"/>
                  <a:pt x="364" y="863"/>
                  <a:pt x="363" y="955"/>
                </a:cubicBezTo>
                <a:lnTo>
                  <a:pt x="362" y="955"/>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7" name="Freeform 8"/>
          <p:cNvSpPr/>
          <p:nvPr/>
        </p:nvSpPr>
        <p:spPr bwMode="auto">
          <a:xfrm>
            <a:off x="4089400" y="1360488"/>
            <a:ext cx="588963" cy="2309813"/>
          </a:xfrm>
          <a:custGeom>
            <a:avLst/>
            <a:gdLst>
              <a:gd name="T0" fmla="*/ 234 w 235"/>
              <a:gd name="T1" fmla="*/ 899 h 899"/>
              <a:gd name="T2" fmla="*/ 54 w 235"/>
              <a:gd name="T3" fmla="*/ 544 h 899"/>
              <a:gd name="T4" fmla="*/ 18 w 235"/>
              <a:gd name="T5" fmla="*/ 0 h 899"/>
              <a:gd name="T6" fmla="*/ 19 w 235"/>
              <a:gd name="T7" fmla="*/ 0 h 899"/>
              <a:gd name="T8" fmla="*/ 55 w 235"/>
              <a:gd name="T9" fmla="*/ 544 h 899"/>
              <a:gd name="T10" fmla="*/ 235 w 235"/>
              <a:gd name="T11" fmla="*/ 899 h 899"/>
              <a:gd name="T12" fmla="*/ 234 w 235"/>
              <a:gd name="T13" fmla="*/ 899 h 899"/>
            </a:gdLst>
            <a:ahLst/>
            <a:cxnLst>
              <a:cxn ang="0">
                <a:pos x="T0" y="T1"/>
              </a:cxn>
              <a:cxn ang="0">
                <a:pos x="T2" y="T3"/>
              </a:cxn>
              <a:cxn ang="0">
                <a:pos x="T4" y="T5"/>
              </a:cxn>
              <a:cxn ang="0">
                <a:pos x="T6" y="T7"/>
              </a:cxn>
              <a:cxn ang="0">
                <a:pos x="T8" y="T9"/>
              </a:cxn>
              <a:cxn ang="0">
                <a:pos x="T10" y="T11"/>
              </a:cxn>
              <a:cxn ang="0">
                <a:pos x="T12" y="T13"/>
              </a:cxn>
            </a:cxnLst>
            <a:rect l="0" t="0" r="r" b="b"/>
            <a:pathLst>
              <a:path w="235" h="899">
                <a:moveTo>
                  <a:pt x="234" y="899"/>
                </a:moveTo>
                <a:cubicBezTo>
                  <a:pt x="153" y="802"/>
                  <a:pt x="91" y="679"/>
                  <a:pt x="54" y="544"/>
                </a:cubicBezTo>
                <a:cubicBezTo>
                  <a:pt x="13" y="389"/>
                  <a:pt x="0" y="206"/>
                  <a:pt x="18" y="0"/>
                </a:cubicBezTo>
                <a:cubicBezTo>
                  <a:pt x="19" y="0"/>
                  <a:pt x="19" y="0"/>
                  <a:pt x="19" y="0"/>
                </a:cubicBezTo>
                <a:cubicBezTo>
                  <a:pt x="1" y="206"/>
                  <a:pt x="14" y="389"/>
                  <a:pt x="55" y="544"/>
                </a:cubicBezTo>
                <a:cubicBezTo>
                  <a:pt x="92" y="679"/>
                  <a:pt x="154" y="801"/>
                  <a:pt x="235" y="899"/>
                </a:cubicBezTo>
                <a:lnTo>
                  <a:pt x="234" y="899"/>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9" name="Freeform 10"/>
          <p:cNvSpPr/>
          <p:nvPr/>
        </p:nvSpPr>
        <p:spPr bwMode="auto">
          <a:xfrm>
            <a:off x="4649788" y="352425"/>
            <a:ext cx="500063" cy="3317875"/>
          </a:xfrm>
          <a:custGeom>
            <a:avLst/>
            <a:gdLst>
              <a:gd name="T0" fmla="*/ 11 w 200"/>
              <a:gd name="T1" fmla="*/ 1291 h 1291"/>
              <a:gd name="T2" fmla="*/ 10 w 200"/>
              <a:gd name="T3" fmla="*/ 1291 h 1291"/>
              <a:gd name="T4" fmla="*/ 189 w 200"/>
              <a:gd name="T5" fmla="*/ 603 h 1291"/>
              <a:gd name="T6" fmla="*/ 0 w 200"/>
              <a:gd name="T7" fmla="*/ 0 h 1291"/>
              <a:gd name="T8" fmla="*/ 1 w 200"/>
              <a:gd name="T9" fmla="*/ 0 h 1291"/>
              <a:gd name="T10" fmla="*/ 132 w 200"/>
              <a:gd name="T11" fmla="*/ 280 h 1291"/>
              <a:gd name="T12" fmla="*/ 189 w 200"/>
              <a:gd name="T13" fmla="*/ 603 h 1291"/>
              <a:gd name="T14" fmla="*/ 11 w 200"/>
              <a:gd name="T15" fmla="*/ 1291 h 12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1291">
                <a:moveTo>
                  <a:pt x="11" y="1291"/>
                </a:moveTo>
                <a:cubicBezTo>
                  <a:pt x="10" y="1291"/>
                  <a:pt x="10" y="1291"/>
                  <a:pt x="10" y="1291"/>
                </a:cubicBezTo>
                <a:cubicBezTo>
                  <a:pt x="136" y="1091"/>
                  <a:pt x="199" y="846"/>
                  <a:pt x="189" y="603"/>
                </a:cubicBezTo>
                <a:cubicBezTo>
                  <a:pt x="179" y="388"/>
                  <a:pt x="114" y="179"/>
                  <a:pt x="0" y="0"/>
                </a:cubicBezTo>
                <a:cubicBezTo>
                  <a:pt x="1" y="0"/>
                  <a:pt x="1" y="0"/>
                  <a:pt x="1" y="0"/>
                </a:cubicBezTo>
                <a:cubicBezTo>
                  <a:pt x="56" y="86"/>
                  <a:pt x="100" y="180"/>
                  <a:pt x="132" y="280"/>
                </a:cubicBezTo>
                <a:cubicBezTo>
                  <a:pt x="165" y="385"/>
                  <a:pt x="185" y="493"/>
                  <a:pt x="189" y="603"/>
                </a:cubicBezTo>
                <a:cubicBezTo>
                  <a:pt x="200" y="846"/>
                  <a:pt x="137" y="1091"/>
                  <a:pt x="11" y="129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 name="Freeform 11"/>
          <p:cNvSpPr/>
          <p:nvPr/>
        </p:nvSpPr>
        <p:spPr bwMode="auto">
          <a:xfrm>
            <a:off x="4060825" y="3670300"/>
            <a:ext cx="614363" cy="1398588"/>
          </a:xfrm>
          <a:custGeom>
            <a:avLst/>
            <a:gdLst>
              <a:gd name="T0" fmla="*/ 0 w 246"/>
              <a:gd name="T1" fmla="*/ 544 h 544"/>
              <a:gd name="T2" fmla="*/ 0 w 246"/>
              <a:gd name="T3" fmla="*/ 544 h 544"/>
              <a:gd name="T4" fmla="*/ 180 w 246"/>
              <a:gd name="T5" fmla="*/ 267 h 544"/>
              <a:gd name="T6" fmla="*/ 246 w 246"/>
              <a:gd name="T7" fmla="*/ 0 h 544"/>
              <a:gd name="T8" fmla="*/ 246 w 246"/>
              <a:gd name="T9" fmla="*/ 0 h 544"/>
              <a:gd name="T10" fmla="*/ 181 w 246"/>
              <a:gd name="T11" fmla="*/ 267 h 544"/>
              <a:gd name="T12" fmla="*/ 106 w 246"/>
              <a:gd name="T13" fmla="*/ 409 h 544"/>
              <a:gd name="T14" fmla="*/ 0 w 246"/>
              <a:gd name="T15" fmla="*/ 54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44">
                <a:moveTo>
                  <a:pt x="0" y="544"/>
                </a:moveTo>
                <a:cubicBezTo>
                  <a:pt x="0" y="544"/>
                  <a:pt x="0" y="544"/>
                  <a:pt x="0" y="544"/>
                </a:cubicBezTo>
                <a:cubicBezTo>
                  <a:pt x="78" y="460"/>
                  <a:pt x="138" y="366"/>
                  <a:pt x="180" y="267"/>
                </a:cubicBezTo>
                <a:cubicBezTo>
                  <a:pt x="216" y="182"/>
                  <a:pt x="238" y="92"/>
                  <a:pt x="246" y="0"/>
                </a:cubicBezTo>
                <a:cubicBezTo>
                  <a:pt x="246" y="0"/>
                  <a:pt x="246" y="0"/>
                  <a:pt x="246" y="0"/>
                </a:cubicBezTo>
                <a:cubicBezTo>
                  <a:pt x="239" y="92"/>
                  <a:pt x="216" y="182"/>
                  <a:pt x="181" y="267"/>
                </a:cubicBezTo>
                <a:cubicBezTo>
                  <a:pt x="160" y="315"/>
                  <a:pt x="135" y="363"/>
                  <a:pt x="106" y="409"/>
                </a:cubicBezTo>
                <a:cubicBezTo>
                  <a:pt x="75" y="456"/>
                  <a:pt x="39" y="502"/>
                  <a:pt x="0" y="544"/>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1" name="Freeform 12"/>
          <p:cNvSpPr/>
          <p:nvPr/>
        </p:nvSpPr>
        <p:spPr bwMode="auto">
          <a:xfrm>
            <a:off x="4060825" y="4002088"/>
            <a:ext cx="871538" cy="1066800"/>
          </a:xfrm>
          <a:custGeom>
            <a:avLst/>
            <a:gdLst>
              <a:gd name="T0" fmla="*/ 0 w 349"/>
              <a:gd name="T1" fmla="*/ 415 h 415"/>
              <a:gd name="T2" fmla="*/ 0 w 349"/>
              <a:gd name="T3" fmla="*/ 415 h 415"/>
              <a:gd name="T4" fmla="*/ 349 w 349"/>
              <a:gd name="T5" fmla="*/ 0 h 415"/>
              <a:gd name="T6" fmla="*/ 349 w 349"/>
              <a:gd name="T7" fmla="*/ 0 h 415"/>
              <a:gd name="T8" fmla="*/ 197 w 349"/>
              <a:gd name="T9" fmla="*/ 219 h 415"/>
              <a:gd name="T10" fmla="*/ 0 w 349"/>
              <a:gd name="T11" fmla="*/ 415 h 415"/>
            </a:gdLst>
            <a:ahLst/>
            <a:cxnLst>
              <a:cxn ang="0">
                <a:pos x="T0" y="T1"/>
              </a:cxn>
              <a:cxn ang="0">
                <a:pos x="T2" y="T3"/>
              </a:cxn>
              <a:cxn ang="0">
                <a:pos x="T4" y="T5"/>
              </a:cxn>
              <a:cxn ang="0">
                <a:pos x="T6" y="T7"/>
              </a:cxn>
              <a:cxn ang="0">
                <a:pos x="T8" y="T9"/>
              </a:cxn>
              <a:cxn ang="0">
                <a:pos x="T10" y="T11"/>
              </a:cxn>
            </a:cxnLst>
            <a:rect l="0" t="0" r="r" b="b"/>
            <a:pathLst>
              <a:path w="349" h="415">
                <a:moveTo>
                  <a:pt x="0" y="415"/>
                </a:moveTo>
                <a:cubicBezTo>
                  <a:pt x="0" y="415"/>
                  <a:pt x="0" y="415"/>
                  <a:pt x="0" y="415"/>
                </a:cubicBezTo>
                <a:cubicBezTo>
                  <a:pt x="142" y="297"/>
                  <a:pt x="263" y="153"/>
                  <a:pt x="349" y="0"/>
                </a:cubicBezTo>
                <a:cubicBezTo>
                  <a:pt x="349" y="0"/>
                  <a:pt x="349" y="0"/>
                  <a:pt x="349" y="0"/>
                </a:cubicBezTo>
                <a:cubicBezTo>
                  <a:pt x="306" y="76"/>
                  <a:pt x="256" y="150"/>
                  <a:pt x="197" y="219"/>
                </a:cubicBezTo>
                <a:cubicBezTo>
                  <a:pt x="138" y="290"/>
                  <a:pt x="72" y="355"/>
                  <a:pt x="0" y="415"/>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5" name="Freeform 16"/>
          <p:cNvSpPr/>
          <p:nvPr/>
        </p:nvSpPr>
        <p:spPr bwMode="auto">
          <a:xfrm>
            <a:off x="2106613" y="2651125"/>
            <a:ext cx="565150" cy="3446463"/>
          </a:xfrm>
          <a:custGeom>
            <a:avLst/>
            <a:gdLst>
              <a:gd name="T0" fmla="*/ 0 w 226"/>
              <a:gd name="T1" fmla="*/ 1341 h 1341"/>
              <a:gd name="T2" fmla="*/ 0 w 226"/>
              <a:gd name="T3" fmla="*/ 1341 h 1341"/>
              <a:gd name="T4" fmla="*/ 76 w 226"/>
              <a:gd name="T5" fmla="*/ 1177 h 1341"/>
              <a:gd name="T6" fmla="*/ 144 w 226"/>
              <a:gd name="T7" fmla="*/ 754 h 1341"/>
              <a:gd name="T8" fmla="*/ 182 w 226"/>
              <a:gd name="T9" fmla="*/ 361 h 1341"/>
              <a:gd name="T10" fmla="*/ 192 w 226"/>
              <a:gd name="T11" fmla="*/ 251 h 1341"/>
              <a:gd name="T12" fmla="*/ 209 w 226"/>
              <a:gd name="T13" fmla="*/ 84 h 1341"/>
              <a:gd name="T14" fmla="*/ 226 w 226"/>
              <a:gd name="T15" fmla="*/ 0 h 1341"/>
              <a:gd name="T16" fmla="*/ 226 w 226"/>
              <a:gd name="T17" fmla="*/ 0 h 1341"/>
              <a:gd name="T18" fmla="*/ 210 w 226"/>
              <a:gd name="T19" fmla="*/ 84 h 1341"/>
              <a:gd name="T20" fmla="*/ 193 w 226"/>
              <a:gd name="T21" fmla="*/ 251 h 1341"/>
              <a:gd name="T22" fmla="*/ 183 w 226"/>
              <a:gd name="T23" fmla="*/ 361 h 1341"/>
              <a:gd name="T24" fmla="*/ 145 w 226"/>
              <a:gd name="T25" fmla="*/ 754 h 1341"/>
              <a:gd name="T26" fmla="*/ 77 w 226"/>
              <a:gd name="T27" fmla="*/ 1178 h 1341"/>
              <a:gd name="T28" fmla="*/ 0 w 226"/>
              <a:gd name="T29" fmla="*/ 1341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6" h="1341">
                <a:moveTo>
                  <a:pt x="0" y="1341"/>
                </a:moveTo>
                <a:cubicBezTo>
                  <a:pt x="0" y="1341"/>
                  <a:pt x="0" y="1341"/>
                  <a:pt x="0" y="1341"/>
                </a:cubicBezTo>
                <a:cubicBezTo>
                  <a:pt x="28" y="1322"/>
                  <a:pt x="52" y="1272"/>
                  <a:pt x="76" y="1177"/>
                </a:cubicBezTo>
                <a:cubicBezTo>
                  <a:pt x="101" y="1077"/>
                  <a:pt x="122" y="947"/>
                  <a:pt x="144" y="754"/>
                </a:cubicBezTo>
                <a:cubicBezTo>
                  <a:pt x="160" y="618"/>
                  <a:pt x="171" y="487"/>
                  <a:pt x="182" y="361"/>
                </a:cubicBezTo>
                <a:cubicBezTo>
                  <a:pt x="186" y="323"/>
                  <a:pt x="189" y="287"/>
                  <a:pt x="192" y="251"/>
                </a:cubicBezTo>
                <a:cubicBezTo>
                  <a:pt x="198" y="189"/>
                  <a:pt x="203" y="131"/>
                  <a:pt x="209" y="84"/>
                </a:cubicBezTo>
                <a:cubicBezTo>
                  <a:pt x="214" y="45"/>
                  <a:pt x="219" y="18"/>
                  <a:pt x="226" y="0"/>
                </a:cubicBezTo>
                <a:cubicBezTo>
                  <a:pt x="226" y="0"/>
                  <a:pt x="226" y="0"/>
                  <a:pt x="226" y="0"/>
                </a:cubicBezTo>
                <a:cubicBezTo>
                  <a:pt x="219" y="18"/>
                  <a:pt x="215" y="46"/>
                  <a:pt x="210" y="84"/>
                </a:cubicBezTo>
                <a:cubicBezTo>
                  <a:pt x="204" y="131"/>
                  <a:pt x="198" y="189"/>
                  <a:pt x="193" y="251"/>
                </a:cubicBezTo>
                <a:cubicBezTo>
                  <a:pt x="190" y="287"/>
                  <a:pt x="186" y="323"/>
                  <a:pt x="183" y="361"/>
                </a:cubicBezTo>
                <a:cubicBezTo>
                  <a:pt x="172" y="487"/>
                  <a:pt x="161" y="618"/>
                  <a:pt x="145" y="754"/>
                </a:cubicBezTo>
                <a:cubicBezTo>
                  <a:pt x="123" y="947"/>
                  <a:pt x="102" y="1077"/>
                  <a:pt x="77" y="1178"/>
                </a:cubicBezTo>
                <a:cubicBezTo>
                  <a:pt x="53" y="1273"/>
                  <a:pt x="29" y="1323"/>
                  <a:pt x="0" y="134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9" name="Freeform 21"/>
          <p:cNvSpPr/>
          <p:nvPr/>
        </p:nvSpPr>
        <p:spPr bwMode="auto">
          <a:xfrm>
            <a:off x="366713" y="2651125"/>
            <a:ext cx="2305050" cy="3471863"/>
          </a:xfrm>
          <a:custGeom>
            <a:avLst/>
            <a:gdLst>
              <a:gd name="T0" fmla="*/ 0 w 923"/>
              <a:gd name="T1" fmla="*/ 1351 h 1351"/>
              <a:gd name="T2" fmla="*/ 0 w 923"/>
              <a:gd name="T3" fmla="*/ 1350 h 1351"/>
              <a:gd name="T4" fmla="*/ 51 w 923"/>
              <a:gd name="T5" fmla="*/ 1299 h 1351"/>
              <a:gd name="T6" fmla="*/ 128 w 923"/>
              <a:gd name="T7" fmla="*/ 1187 h 1351"/>
              <a:gd name="T8" fmla="*/ 235 w 923"/>
              <a:gd name="T9" fmla="*/ 1009 h 1351"/>
              <a:gd name="T10" fmla="*/ 303 w 923"/>
              <a:gd name="T11" fmla="*/ 892 h 1351"/>
              <a:gd name="T12" fmla="*/ 370 w 923"/>
              <a:gd name="T13" fmla="*/ 778 h 1351"/>
              <a:gd name="T14" fmla="*/ 674 w 923"/>
              <a:gd name="T15" fmla="*/ 291 h 1351"/>
              <a:gd name="T16" fmla="*/ 810 w 923"/>
              <a:gd name="T17" fmla="*/ 112 h 1351"/>
              <a:gd name="T18" fmla="*/ 923 w 923"/>
              <a:gd name="T19" fmla="*/ 0 h 1351"/>
              <a:gd name="T20" fmla="*/ 923 w 923"/>
              <a:gd name="T21" fmla="*/ 1 h 1351"/>
              <a:gd name="T22" fmla="*/ 811 w 923"/>
              <a:gd name="T23" fmla="*/ 113 h 1351"/>
              <a:gd name="T24" fmla="*/ 675 w 923"/>
              <a:gd name="T25" fmla="*/ 292 h 1351"/>
              <a:gd name="T26" fmla="*/ 370 w 923"/>
              <a:gd name="T27" fmla="*/ 778 h 1351"/>
              <a:gd name="T28" fmla="*/ 304 w 923"/>
              <a:gd name="T29" fmla="*/ 893 h 1351"/>
              <a:gd name="T30" fmla="*/ 235 w 923"/>
              <a:gd name="T31" fmla="*/ 1010 h 1351"/>
              <a:gd name="T32" fmla="*/ 129 w 923"/>
              <a:gd name="T33" fmla="*/ 1188 h 1351"/>
              <a:gd name="T34" fmla="*/ 52 w 923"/>
              <a:gd name="T35" fmla="*/ 1300 h 1351"/>
              <a:gd name="T36" fmla="*/ 0 w 923"/>
              <a:gd name="T37" fmla="*/ 1351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23" h="1351">
                <a:moveTo>
                  <a:pt x="0" y="1351"/>
                </a:moveTo>
                <a:cubicBezTo>
                  <a:pt x="0" y="1350"/>
                  <a:pt x="0" y="1350"/>
                  <a:pt x="0" y="1350"/>
                </a:cubicBezTo>
                <a:cubicBezTo>
                  <a:pt x="14" y="1341"/>
                  <a:pt x="31" y="1325"/>
                  <a:pt x="51" y="1299"/>
                </a:cubicBezTo>
                <a:cubicBezTo>
                  <a:pt x="73" y="1272"/>
                  <a:pt x="97" y="1236"/>
                  <a:pt x="128" y="1187"/>
                </a:cubicBezTo>
                <a:cubicBezTo>
                  <a:pt x="157" y="1141"/>
                  <a:pt x="191" y="1084"/>
                  <a:pt x="235" y="1009"/>
                </a:cubicBezTo>
                <a:cubicBezTo>
                  <a:pt x="257" y="972"/>
                  <a:pt x="279" y="933"/>
                  <a:pt x="303" y="892"/>
                </a:cubicBezTo>
                <a:cubicBezTo>
                  <a:pt x="324" y="855"/>
                  <a:pt x="347" y="817"/>
                  <a:pt x="370" y="778"/>
                </a:cubicBezTo>
                <a:cubicBezTo>
                  <a:pt x="465" y="615"/>
                  <a:pt x="568" y="444"/>
                  <a:pt x="674" y="291"/>
                </a:cubicBezTo>
                <a:cubicBezTo>
                  <a:pt x="724" y="219"/>
                  <a:pt x="769" y="160"/>
                  <a:pt x="810" y="112"/>
                </a:cubicBezTo>
                <a:cubicBezTo>
                  <a:pt x="851" y="64"/>
                  <a:pt x="888" y="27"/>
                  <a:pt x="923" y="0"/>
                </a:cubicBezTo>
                <a:cubicBezTo>
                  <a:pt x="923" y="1"/>
                  <a:pt x="923" y="1"/>
                  <a:pt x="923" y="1"/>
                </a:cubicBezTo>
                <a:cubicBezTo>
                  <a:pt x="889" y="28"/>
                  <a:pt x="852" y="65"/>
                  <a:pt x="811" y="113"/>
                </a:cubicBezTo>
                <a:cubicBezTo>
                  <a:pt x="770" y="161"/>
                  <a:pt x="725" y="219"/>
                  <a:pt x="675" y="292"/>
                </a:cubicBezTo>
                <a:cubicBezTo>
                  <a:pt x="569" y="444"/>
                  <a:pt x="466" y="616"/>
                  <a:pt x="370" y="778"/>
                </a:cubicBezTo>
                <a:cubicBezTo>
                  <a:pt x="348" y="817"/>
                  <a:pt x="325" y="856"/>
                  <a:pt x="304" y="893"/>
                </a:cubicBezTo>
                <a:cubicBezTo>
                  <a:pt x="280" y="934"/>
                  <a:pt x="258" y="972"/>
                  <a:pt x="235" y="1010"/>
                </a:cubicBezTo>
                <a:cubicBezTo>
                  <a:pt x="192" y="1085"/>
                  <a:pt x="158" y="1141"/>
                  <a:pt x="129" y="1188"/>
                </a:cubicBezTo>
                <a:cubicBezTo>
                  <a:pt x="98" y="1237"/>
                  <a:pt x="73" y="1272"/>
                  <a:pt x="52" y="1300"/>
                </a:cubicBezTo>
                <a:cubicBezTo>
                  <a:pt x="31" y="1326"/>
                  <a:pt x="15" y="1342"/>
                  <a:pt x="0" y="135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30" name="Freeform 22"/>
          <p:cNvSpPr/>
          <p:nvPr/>
        </p:nvSpPr>
        <p:spPr bwMode="auto">
          <a:xfrm>
            <a:off x="366713" y="1836738"/>
            <a:ext cx="3565525" cy="4286250"/>
          </a:xfrm>
          <a:custGeom>
            <a:avLst/>
            <a:gdLst>
              <a:gd name="T0" fmla="*/ 0 w 1428"/>
              <a:gd name="T1" fmla="*/ 1668 h 1668"/>
              <a:gd name="T2" fmla="*/ 0 w 1428"/>
              <a:gd name="T3" fmla="*/ 1667 h 1668"/>
              <a:gd name="T4" fmla="*/ 138 w 1428"/>
              <a:gd name="T5" fmla="*/ 1610 h 1668"/>
              <a:gd name="T6" fmla="*/ 328 w 1428"/>
              <a:gd name="T7" fmla="*/ 1463 h 1668"/>
              <a:gd name="T8" fmla="*/ 563 w 1428"/>
              <a:gd name="T9" fmla="*/ 1219 h 1668"/>
              <a:gd name="T10" fmla="*/ 818 w 1428"/>
              <a:gd name="T11" fmla="*/ 903 h 1668"/>
              <a:gd name="T12" fmla="*/ 1055 w 1428"/>
              <a:gd name="T13" fmla="*/ 573 h 1668"/>
              <a:gd name="T14" fmla="*/ 1239 w 1428"/>
              <a:gd name="T15" fmla="*/ 295 h 1668"/>
              <a:gd name="T16" fmla="*/ 1338 w 1428"/>
              <a:gd name="T17" fmla="*/ 139 h 1668"/>
              <a:gd name="T18" fmla="*/ 1360 w 1428"/>
              <a:gd name="T19" fmla="*/ 104 h 1668"/>
              <a:gd name="T20" fmla="*/ 1427 w 1428"/>
              <a:gd name="T21" fmla="*/ 0 h 1668"/>
              <a:gd name="T22" fmla="*/ 1428 w 1428"/>
              <a:gd name="T23" fmla="*/ 1 h 1668"/>
              <a:gd name="T24" fmla="*/ 1361 w 1428"/>
              <a:gd name="T25" fmla="*/ 104 h 1668"/>
              <a:gd name="T26" fmla="*/ 1339 w 1428"/>
              <a:gd name="T27" fmla="*/ 140 h 1668"/>
              <a:gd name="T28" fmla="*/ 1240 w 1428"/>
              <a:gd name="T29" fmla="*/ 296 h 1668"/>
              <a:gd name="T30" fmla="*/ 1056 w 1428"/>
              <a:gd name="T31" fmla="*/ 574 h 1668"/>
              <a:gd name="T32" fmla="*/ 819 w 1428"/>
              <a:gd name="T33" fmla="*/ 903 h 1668"/>
              <a:gd name="T34" fmla="*/ 564 w 1428"/>
              <a:gd name="T35" fmla="*/ 1220 h 1668"/>
              <a:gd name="T36" fmla="*/ 328 w 1428"/>
              <a:gd name="T37" fmla="*/ 1464 h 1668"/>
              <a:gd name="T38" fmla="*/ 139 w 1428"/>
              <a:gd name="T39" fmla="*/ 1611 h 1668"/>
              <a:gd name="T40" fmla="*/ 0 w 1428"/>
              <a:gd name="T41" fmla="*/ 1668 h 1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8" h="1668">
                <a:moveTo>
                  <a:pt x="0" y="1668"/>
                </a:moveTo>
                <a:cubicBezTo>
                  <a:pt x="0" y="1667"/>
                  <a:pt x="0" y="1667"/>
                  <a:pt x="0" y="1667"/>
                </a:cubicBezTo>
                <a:cubicBezTo>
                  <a:pt x="40" y="1661"/>
                  <a:pt x="86" y="1642"/>
                  <a:pt x="138" y="1610"/>
                </a:cubicBezTo>
                <a:cubicBezTo>
                  <a:pt x="196" y="1576"/>
                  <a:pt x="259" y="1526"/>
                  <a:pt x="328" y="1463"/>
                </a:cubicBezTo>
                <a:cubicBezTo>
                  <a:pt x="398" y="1399"/>
                  <a:pt x="475" y="1319"/>
                  <a:pt x="563" y="1219"/>
                </a:cubicBezTo>
                <a:cubicBezTo>
                  <a:pt x="645" y="1124"/>
                  <a:pt x="731" y="1018"/>
                  <a:pt x="818" y="903"/>
                </a:cubicBezTo>
                <a:cubicBezTo>
                  <a:pt x="899" y="796"/>
                  <a:pt x="978" y="685"/>
                  <a:pt x="1055" y="573"/>
                </a:cubicBezTo>
                <a:cubicBezTo>
                  <a:pt x="1122" y="475"/>
                  <a:pt x="1184" y="382"/>
                  <a:pt x="1239" y="295"/>
                </a:cubicBezTo>
                <a:cubicBezTo>
                  <a:pt x="1277" y="237"/>
                  <a:pt x="1309" y="185"/>
                  <a:pt x="1338" y="139"/>
                </a:cubicBezTo>
                <a:cubicBezTo>
                  <a:pt x="1346" y="127"/>
                  <a:pt x="1353" y="115"/>
                  <a:pt x="1360" y="104"/>
                </a:cubicBezTo>
                <a:cubicBezTo>
                  <a:pt x="1389" y="57"/>
                  <a:pt x="1410" y="25"/>
                  <a:pt x="1427" y="0"/>
                </a:cubicBezTo>
                <a:cubicBezTo>
                  <a:pt x="1428" y="1"/>
                  <a:pt x="1428" y="1"/>
                  <a:pt x="1428" y="1"/>
                </a:cubicBezTo>
                <a:cubicBezTo>
                  <a:pt x="1411" y="26"/>
                  <a:pt x="1390" y="58"/>
                  <a:pt x="1361" y="104"/>
                </a:cubicBezTo>
                <a:cubicBezTo>
                  <a:pt x="1354" y="116"/>
                  <a:pt x="1346" y="127"/>
                  <a:pt x="1339" y="140"/>
                </a:cubicBezTo>
                <a:cubicBezTo>
                  <a:pt x="1310" y="185"/>
                  <a:pt x="1277" y="237"/>
                  <a:pt x="1240" y="296"/>
                </a:cubicBezTo>
                <a:cubicBezTo>
                  <a:pt x="1185" y="382"/>
                  <a:pt x="1123" y="476"/>
                  <a:pt x="1056" y="574"/>
                </a:cubicBezTo>
                <a:cubicBezTo>
                  <a:pt x="979" y="686"/>
                  <a:pt x="900" y="797"/>
                  <a:pt x="819" y="903"/>
                </a:cubicBezTo>
                <a:cubicBezTo>
                  <a:pt x="732" y="1019"/>
                  <a:pt x="646" y="1125"/>
                  <a:pt x="564" y="1220"/>
                </a:cubicBezTo>
                <a:cubicBezTo>
                  <a:pt x="476" y="1320"/>
                  <a:pt x="399" y="1400"/>
                  <a:pt x="328" y="1464"/>
                </a:cubicBezTo>
                <a:cubicBezTo>
                  <a:pt x="260" y="1527"/>
                  <a:pt x="196" y="1576"/>
                  <a:pt x="139" y="1611"/>
                </a:cubicBezTo>
                <a:cubicBezTo>
                  <a:pt x="87" y="1643"/>
                  <a:pt x="40" y="1662"/>
                  <a:pt x="0" y="1668"/>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49" name="Freeform 25"/>
          <p:cNvSpPr/>
          <p:nvPr/>
        </p:nvSpPr>
        <p:spPr bwMode="auto">
          <a:xfrm>
            <a:off x="-1227137" y="4995863"/>
            <a:ext cx="5491163" cy="1219200"/>
          </a:xfrm>
          <a:custGeom>
            <a:avLst/>
            <a:gdLst>
              <a:gd name="T0" fmla="*/ 517 w 2198"/>
              <a:gd name="T1" fmla="*/ 376 h 474"/>
              <a:gd name="T2" fmla="*/ 0 w 2198"/>
              <a:gd name="T3" fmla="*/ 170 h 474"/>
              <a:gd name="T4" fmla="*/ 1 w 2198"/>
              <a:gd name="T5" fmla="*/ 169 h 474"/>
              <a:gd name="T6" fmla="*/ 1259 w 2198"/>
              <a:gd name="T7" fmla="*/ 426 h 474"/>
              <a:gd name="T8" fmla="*/ 1819 w 2198"/>
              <a:gd name="T9" fmla="*/ 271 h 474"/>
              <a:gd name="T10" fmla="*/ 2197 w 2198"/>
              <a:gd name="T11" fmla="*/ 0 h 474"/>
              <a:gd name="T12" fmla="*/ 2198 w 2198"/>
              <a:gd name="T13" fmla="*/ 0 h 474"/>
              <a:gd name="T14" fmla="*/ 2029 w 2198"/>
              <a:gd name="T15" fmla="*/ 147 h 474"/>
              <a:gd name="T16" fmla="*/ 1819 w 2198"/>
              <a:gd name="T17" fmla="*/ 271 h 474"/>
              <a:gd name="T18" fmla="*/ 1554 w 2198"/>
              <a:gd name="T19" fmla="*/ 370 h 474"/>
              <a:gd name="T20" fmla="*/ 1259 w 2198"/>
              <a:gd name="T21" fmla="*/ 427 h 474"/>
              <a:gd name="T22" fmla="*/ 517 w 2198"/>
              <a:gd name="T23" fmla="*/ 376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8" h="474">
                <a:moveTo>
                  <a:pt x="517" y="376"/>
                </a:moveTo>
                <a:cubicBezTo>
                  <a:pt x="334" y="330"/>
                  <a:pt x="159" y="261"/>
                  <a:pt x="0" y="170"/>
                </a:cubicBezTo>
                <a:cubicBezTo>
                  <a:pt x="1" y="169"/>
                  <a:pt x="1" y="169"/>
                  <a:pt x="1" y="169"/>
                </a:cubicBezTo>
                <a:cubicBezTo>
                  <a:pt x="368" y="381"/>
                  <a:pt x="826" y="474"/>
                  <a:pt x="1259" y="426"/>
                </a:cubicBezTo>
                <a:cubicBezTo>
                  <a:pt x="1460" y="404"/>
                  <a:pt x="1653" y="350"/>
                  <a:pt x="1819" y="271"/>
                </a:cubicBezTo>
                <a:cubicBezTo>
                  <a:pt x="1966" y="200"/>
                  <a:pt x="2097" y="107"/>
                  <a:pt x="2197" y="0"/>
                </a:cubicBezTo>
                <a:cubicBezTo>
                  <a:pt x="2198" y="0"/>
                  <a:pt x="2198" y="0"/>
                  <a:pt x="2198" y="0"/>
                </a:cubicBezTo>
                <a:cubicBezTo>
                  <a:pt x="2148" y="53"/>
                  <a:pt x="2091" y="102"/>
                  <a:pt x="2029" y="147"/>
                </a:cubicBezTo>
                <a:cubicBezTo>
                  <a:pt x="1965" y="194"/>
                  <a:pt x="1894" y="236"/>
                  <a:pt x="1819" y="271"/>
                </a:cubicBezTo>
                <a:cubicBezTo>
                  <a:pt x="1737" y="311"/>
                  <a:pt x="1648" y="344"/>
                  <a:pt x="1554" y="370"/>
                </a:cubicBezTo>
                <a:cubicBezTo>
                  <a:pt x="1460" y="397"/>
                  <a:pt x="1360" y="416"/>
                  <a:pt x="1259" y="427"/>
                </a:cubicBezTo>
                <a:cubicBezTo>
                  <a:pt x="1013" y="455"/>
                  <a:pt x="758" y="436"/>
                  <a:pt x="517" y="37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52" name="Freeform 26"/>
          <p:cNvSpPr/>
          <p:nvPr/>
        </p:nvSpPr>
        <p:spPr bwMode="auto">
          <a:xfrm>
            <a:off x="-1227137" y="3929063"/>
            <a:ext cx="6362700" cy="2216150"/>
          </a:xfrm>
          <a:custGeom>
            <a:avLst/>
            <a:gdLst>
              <a:gd name="T0" fmla="*/ 490 w 2547"/>
              <a:gd name="T1" fmla="*/ 780 h 862"/>
              <a:gd name="T2" fmla="*/ 0 w 2547"/>
              <a:gd name="T3" fmla="*/ 585 h 862"/>
              <a:gd name="T4" fmla="*/ 1 w 2547"/>
              <a:gd name="T5" fmla="*/ 584 h 862"/>
              <a:gd name="T6" fmla="*/ 766 w 2547"/>
              <a:gd name="T7" fmla="*/ 829 h 862"/>
              <a:gd name="T8" fmla="*/ 1615 w 2547"/>
              <a:gd name="T9" fmla="*/ 758 h 862"/>
              <a:gd name="T10" fmla="*/ 1971 w 2547"/>
              <a:gd name="T11" fmla="*/ 613 h 862"/>
              <a:gd name="T12" fmla="*/ 2246 w 2547"/>
              <a:gd name="T13" fmla="*/ 423 h 862"/>
              <a:gd name="T14" fmla="*/ 2546 w 2547"/>
              <a:gd name="T15" fmla="*/ 0 h 862"/>
              <a:gd name="T16" fmla="*/ 2547 w 2547"/>
              <a:gd name="T17" fmla="*/ 0 h 862"/>
              <a:gd name="T18" fmla="*/ 2247 w 2547"/>
              <a:gd name="T19" fmla="*/ 424 h 862"/>
              <a:gd name="T20" fmla="*/ 1972 w 2547"/>
              <a:gd name="T21" fmla="*/ 614 h 862"/>
              <a:gd name="T22" fmla="*/ 1616 w 2547"/>
              <a:gd name="T23" fmla="*/ 759 h 862"/>
              <a:gd name="T24" fmla="*/ 766 w 2547"/>
              <a:gd name="T25" fmla="*/ 830 h 862"/>
              <a:gd name="T26" fmla="*/ 490 w 2547"/>
              <a:gd name="T27" fmla="*/ 78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47" h="862">
                <a:moveTo>
                  <a:pt x="490" y="780"/>
                </a:moveTo>
                <a:cubicBezTo>
                  <a:pt x="314" y="736"/>
                  <a:pt x="147" y="670"/>
                  <a:pt x="0" y="585"/>
                </a:cubicBezTo>
                <a:cubicBezTo>
                  <a:pt x="1" y="584"/>
                  <a:pt x="1" y="584"/>
                  <a:pt x="1" y="584"/>
                </a:cubicBezTo>
                <a:cubicBezTo>
                  <a:pt x="222" y="713"/>
                  <a:pt x="487" y="797"/>
                  <a:pt x="766" y="829"/>
                </a:cubicBezTo>
                <a:cubicBezTo>
                  <a:pt x="1052" y="861"/>
                  <a:pt x="1346" y="837"/>
                  <a:pt x="1615" y="758"/>
                </a:cubicBezTo>
                <a:cubicBezTo>
                  <a:pt x="1743" y="721"/>
                  <a:pt x="1863" y="672"/>
                  <a:pt x="1971" y="613"/>
                </a:cubicBezTo>
                <a:cubicBezTo>
                  <a:pt x="2074" y="558"/>
                  <a:pt x="2166" y="494"/>
                  <a:pt x="2246" y="423"/>
                </a:cubicBezTo>
                <a:cubicBezTo>
                  <a:pt x="2385" y="300"/>
                  <a:pt x="2489" y="154"/>
                  <a:pt x="2546" y="0"/>
                </a:cubicBezTo>
                <a:cubicBezTo>
                  <a:pt x="2547" y="0"/>
                  <a:pt x="2547" y="0"/>
                  <a:pt x="2547" y="0"/>
                </a:cubicBezTo>
                <a:cubicBezTo>
                  <a:pt x="2490" y="154"/>
                  <a:pt x="2386" y="301"/>
                  <a:pt x="2247" y="424"/>
                </a:cubicBezTo>
                <a:cubicBezTo>
                  <a:pt x="2167" y="494"/>
                  <a:pt x="2074" y="558"/>
                  <a:pt x="1972" y="614"/>
                </a:cubicBezTo>
                <a:cubicBezTo>
                  <a:pt x="1863" y="673"/>
                  <a:pt x="1744" y="722"/>
                  <a:pt x="1616" y="759"/>
                </a:cubicBezTo>
                <a:cubicBezTo>
                  <a:pt x="1346" y="838"/>
                  <a:pt x="1052" y="862"/>
                  <a:pt x="766" y="830"/>
                </a:cubicBezTo>
                <a:cubicBezTo>
                  <a:pt x="672" y="819"/>
                  <a:pt x="580" y="803"/>
                  <a:pt x="490" y="78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53" name="Freeform 27"/>
          <p:cNvSpPr/>
          <p:nvPr/>
        </p:nvSpPr>
        <p:spPr bwMode="auto">
          <a:xfrm>
            <a:off x="-1227137" y="2578100"/>
            <a:ext cx="4102100" cy="2873375"/>
          </a:xfrm>
          <a:custGeom>
            <a:avLst/>
            <a:gdLst>
              <a:gd name="T0" fmla="*/ 11 w 1642"/>
              <a:gd name="T1" fmla="*/ 1116 h 1118"/>
              <a:gd name="T2" fmla="*/ 0 w 1642"/>
              <a:gd name="T3" fmla="*/ 1111 h 1118"/>
              <a:gd name="T4" fmla="*/ 1 w 1642"/>
              <a:gd name="T5" fmla="*/ 1110 h 1118"/>
              <a:gd name="T6" fmla="*/ 50 w 1642"/>
              <a:gd name="T7" fmla="*/ 1112 h 1118"/>
              <a:gd name="T8" fmla="*/ 154 w 1642"/>
              <a:gd name="T9" fmla="*/ 1062 h 1118"/>
              <a:gd name="T10" fmla="*/ 326 w 1642"/>
              <a:gd name="T11" fmla="*/ 949 h 1118"/>
              <a:gd name="T12" fmla="*/ 565 w 1642"/>
              <a:gd name="T13" fmla="*/ 776 h 1118"/>
              <a:gd name="T14" fmla="*/ 790 w 1642"/>
              <a:gd name="T15" fmla="*/ 607 h 1118"/>
              <a:gd name="T16" fmla="*/ 1148 w 1642"/>
              <a:gd name="T17" fmla="*/ 341 h 1118"/>
              <a:gd name="T18" fmla="*/ 1419 w 1642"/>
              <a:gd name="T19" fmla="*/ 147 h 1118"/>
              <a:gd name="T20" fmla="*/ 1642 w 1642"/>
              <a:gd name="T21" fmla="*/ 0 h 1118"/>
              <a:gd name="T22" fmla="*/ 1642 w 1642"/>
              <a:gd name="T23" fmla="*/ 1 h 1118"/>
              <a:gd name="T24" fmla="*/ 1419 w 1642"/>
              <a:gd name="T25" fmla="*/ 147 h 1118"/>
              <a:gd name="T26" fmla="*/ 1148 w 1642"/>
              <a:gd name="T27" fmla="*/ 341 h 1118"/>
              <a:gd name="T28" fmla="*/ 791 w 1642"/>
              <a:gd name="T29" fmla="*/ 608 h 1118"/>
              <a:gd name="T30" fmla="*/ 565 w 1642"/>
              <a:gd name="T31" fmla="*/ 776 h 1118"/>
              <a:gd name="T32" fmla="*/ 326 w 1642"/>
              <a:gd name="T33" fmla="*/ 950 h 1118"/>
              <a:gd name="T34" fmla="*/ 154 w 1642"/>
              <a:gd name="T35" fmla="*/ 1062 h 1118"/>
              <a:gd name="T36" fmla="*/ 50 w 1642"/>
              <a:gd name="T37" fmla="*/ 1113 h 1118"/>
              <a:gd name="T38" fmla="*/ 11 w 1642"/>
              <a:gd name="T39" fmla="*/ 1116 h 1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42" h="1118">
                <a:moveTo>
                  <a:pt x="11" y="1116"/>
                </a:moveTo>
                <a:cubicBezTo>
                  <a:pt x="6" y="1115"/>
                  <a:pt x="3" y="1113"/>
                  <a:pt x="0" y="1111"/>
                </a:cubicBezTo>
                <a:cubicBezTo>
                  <a:pt x="1" y="1110"/>
                  <a:pt x="1" y="1110"/>
                  <a:pt x="1" y="1110"/>
                </a:cubicBezTo>
                <a:cubicBezTo>
                  <a:pt x="10" y="1118"/>
                  <a:pt x="27" y="1118"/>
                  <a:pt x="50" y="1112"/>
                </a:cubicBezTo>
                <a:cubicBezTo>
                  <a:pt x="75" y="1104"/>
                  <a:pt x="108" y="1088"/>
                  <a:pt x="154" y="1062"/>
                </a:cubicBezTo>
                <a:cubicBezTo>
                  <a:pt x="200" y="1034"/>
                  <a:pt x="257" y="997"/>
                  <a:pt x="326" y="949"/>
                </a:cubicBezTo>
                <a:cubicBezTo>
                  <a:pt x="395" y="901"/>
                  <a:pt x="469" y="847"/>
                  <a:pt x="565" y="776"/>
                </a:cubicBezTo>
                <a:cubicBezTo>
                  <a:pt x="638" y="721"/>
                  <a:pt x="712" y="666"/>
                  <a:pt x="790" y="607"/>
                </a:cubicBezTo>
                <a:cubicBezTo>
                  <a:pt x="907" y="519"/>
                  <a:pt x="1027" y="429"/>
                  <a:pt x="1148" y="341"/>
                </a:cubicBezTo>
                <a:cubicBezTo>
                  <a:pt x="1248" y="267"/>
                  <a:pt x="1337" y="204"/>
                  <a:pt x="1419" y="147"/>
                </a:cubicBezTo>
                <a:cubicBezTo>
                  <a:pt x="1502" y="89"/>
                  <a:pt x="1575" y="41"/>
                  <a:pt x="1642" y="0"/>
                </a:cubicBezTo>
                <a:cubicBezTo>
                  <a:pt x="1642" y="1"/>
                  <a:pt x="1642" y="1"/>
                  <a:pt x="1642" y="1"/>
                </a:cubicBezTo>
                <a:cubicBezTo>
                  <a:pt x="1576" y="42"/>
                  <a:pt x="1503" y="90"/>
                  <a:pt x="1419" y="147"/>
                </a:cubicBezTo>
                <a:cubicBezTo>
                  <a:pt x="1337" y="204"/>
                  <a:pt x="1249" y="268"/>
                  <a:pt x="1148" y="341"/>
                </a:cubicBezTo>
                <a:cubicBezTo>
                  <a:pt x="1028" y="429"/>
                  <a:pt x="907" y="520"/>
                  <a:pt x="791" y="608"/>
                </a:cubicBezTo>
                <a:cubicBezTo>
                  <a:pt x="713" y="666"/>
                  <a:pt x="639" y="722"/>
                  <a:pt x="565" y="776"/>
                </a:cubicBezTo>
                <a:cubicBezTo>
                  <a:pt x="469" y="848"/>
                  <a:pt x="396" y="901"/>
                  <a:pt x="326" y="950"/>
                </a:cubicBezTo>
                <a:cubicBezTo>
                  <a:pt x="257" y="998"/>
                  <a:pt x="201" y="1035"/>
                  <a:pt x="154" y="1062"/>
                </a:cubicBezTo>
                <a:cubicBezTo>
                  <a:pt x="108" y="1089"/>
                  <a:pt x="76" y="1105"/>
                  <a:pt x="50" y="1113"/>
                </a:cubicBezTo>
                <a:cubicBezTo>
                  <a:pt x="34" y="1117"/>
                  <a:pt x="20" y="1118"/>
                  <a:pt x="11" y="111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57" name="Freeform 31"/>
          <p:cNvSpPr/>
          <p:nvPr/>
        </p:nvSpPr>
        <p:spPr bwMode="auto">
          <a:xfrm>
            <a:off x="4557713" y="-1587"/>
            <a:ext cx="771525" cy="344488"/>
          </a:xfrm>
          <a:custGeom>
            <a:avLst/>
            <a:gdLst>
              <a:gd name="T0" fmla="*/ 1 w 309"/>
              <a:gd name="T1" fmla="*/ 134 h 134"/>
              <a:gd name="T2" fmla="*/ 0 w 309"/>
              <a:gd name="T3" fmla="*/ 134 h 134"/>
              <a:gd name="T4" fmla="*/ 145 w 309"/>
              <a:gd name="T5" fmla="*/ 43 h 134"/>
              <a:gd name="T6" fmla="*/ 309 w 309"/>
              <a:gd name="T7" fmla="*/ 22 h 134"/>
              <a:gd name="T8" fmla="*/ 309 w 309"/>
              <a:gd name="T9" fmla="*/ 23 h 134"/>
              <a:gd name="T10" fmla="*/ 1 w 309"/>
              <a:gd name="T11" fmla="*/ 134 h 134"/>
            </a:gdLst>
            <a:ahLst/>
            <a:cxnLst>
              <a:cxn ang="0">
                <a:pos x="T0" y="T1"/>
              </a:cxn>
              <a:cxn ang="0">
                <a:pos x="T2" y="T3"/>
              </a:cxn>
              <a:cxn ang="0">
                <a:pos x="T4" y="T5"/>
              </a:cxn>
              <a:cxn ang="0">
                <a:pos x="T6" y="T7"/>
              </a:cxn>
              <a:cxn ang="0">
                <a:pos x="T8" y="T9"/>
              </a:cxn>
              <a:cxn ang="0">
                <a:pos x="T10" y="T11"/>
              </a:cxn>
            </a:cxnLst>
            <a:rect l="0" t="0" r="r" b="b"/>
            <a:pathLst>
              <a:path w="309" h="134">
                <a:moveTo>
                  <a:pt x="1" y="134"/>
                </a:moveTo>
                <a:cubicBezTo>
                  <a:pt x="0" y="134"/>
                  <a:pt x="0" y="134"/>
                  <a:pt x="0" y="134"/>
                </a:cubicBezTo>
                <a:cubicBezTo>
                  <a:pt x="46" y="94"/>
                  <a:pt x="96" y="63"/>
                  <a:pt x="145" y="43"/>
                </a:cubicBezTo>
                <a:cubicBezTo>
                  <a:pt x="202" y="20"/>
                  <a:pt x="257" y="13"/>
                  <a:pt x="309" y="22"/>
                </a:cubicBezTo>
                <a:cubicBezTo>
                  <a:pt x="309" y="23"/>
                  <a:pt x="309" y="23"/>
                  <a:pt x="309" y="23"/>
                </a:cubicBezTo>
                <a:cubicBezTo>
                  <a:pt x="179" y="0"/>
                  <a:pt x="60" y="83"/>
                  <a:pt x="1" y="134"/>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58" name="Freeform 32"/>
          <p:cNvSpPr/>
          <p:nvPr/>
        </p:nvSpPr>
        <p:spPr bwMode="auto">
          <a:xfrm>
            <a:off x="4387850" y="-30162"/>
            <a:ext cx="941388" cy="509588"/>
          </a:xfrm>
          <a:custGeom>
            <a:avLst/>
            <a:gdLst>
              <a:gd name="T0" fmla="*/ 1 w 377"/>
              <a:gd name="T1" fmla="*/ 198 h 198"/>
              <a:gd name="T2" fmla="*/ 0 w 377"/>
              <a:gd name="T3" fmla="*/ 198 h 198"/>
              <a:gd name="T4" fmla="*/ 171 w 377"/>
              <a:gd name="T5" fmla="*/ 67 h 198"/>
              <a:gd name="T6" fmla="*/ 377 w 377"/>
              <a:gd name="T7" fmla="*/ 33 h 198"/>
              <a:gd name="T8" fmla="*/ 377 w 377"/>
              <a:gd name="T9" fmla="*/ 34 h 198"/>
              <a:gd name="T10" fmla="*/ 1 w 377"/>
              <a:gd name="T11" fmla="*/ 198 h 198"/>
            </a:gdLst>
            <a:ahLst/>
            <a:cxnLst>
              <a:cxn ang="0">
                <a:pos x="T0" y="T1"/>
              </a:cxn>
              <a:cxn ang="0">
                <a:pos x="T2" y="T3"/>
              </a:cxn>
              <a:cxn ang="0">
                <a:pos x="T4" y="T5"/>
              </a:cxn>
              <a:cxn ang="0">
                <a:pos x="T6" y="T7"/>
              </a:cxn>
              <a:cxn ang="0">
                <a:pos x="T8" y="T9"/>
              </a:cxn>
              <a:cxn ang="0">
                <a:pos x="T10" y="T11"/>
              </a:cxn>
            </a:cxnLst>
            <a:rect l="0" t="0" r="r" b="b"/>
            <a:pathLst>
              <a:path w="377" h="198">
                <a:moveTo>
                  <a:pt x="1" y="198"/>
                </a:moveTo>
                <a:cubicBezTo>
                  <a:pt x="0" y="198"/>
                  <a:pt x="0" y="198"/>
                  <a:pt x="0" y="198"/>
                </a:cubicBezTo>
                <a:cubicBezTo>
                  <a:pt x="38" y="159"/>
                  <a:pt x="98" y="104"/>
                  <a:pt x="171" y="67"/>
                </a:cubicBezTo>
                <a:cubicBezTo>
                  <a:pt x="243" y="31"/>
                  <a:pt x="312" y="20"/>
                  <a:pt x="377" y="33"/>
                </a:cubicBezTo>
                <a:cubicBezTo>
                  <a:pt x="377" y="34"/>
                  <a:pt x="377" y="34"/>
                  <a:pt x="377" y="34"/>
                </a:cubicBezTo>
                <a:cubicBezTo>
                  <a:pt x="211" y="0"/>
                  <a:pt x="59" y="138"/>
                  <a:pt x="1" y="198"/>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61" name="Freeform 35"/>
          <p:cNvSpPr/>
          <p:nvPr/>
        </p:nvSpPr>
        <p:spPr bwMode="auto">
          <a:xfrm>
            <a:off x="4046538" y="14288"/>
            <a:ext cx="1282700" cy="1046163"/>
          </a:xfrm>
          <a:custGeom>
            <a:avLst/>
            <a:gdLst>
              <a:gd name="T0" fmla="*/ 1 w 513"/>
              <a:gd name="T1" fmla="*/ 407 h 407"/>
              <a:gd name="T2" fmla="*/ 0 w 513"/>
              <a:gd name="T3" fmla="*/ 406 h 407"/>
              <a:gd name="T4" fmla="*/ 177 w 513"/>
              <a:gd name="T5" fmla="*/ 157 h 407"/>
              <a:gd name="T6" fmla="*/ 332 w 513"/>
              <a:gd name="T7" fmla="*/ 46 h 407"/>
              <a:gd name="T8" fmla="*/ 513 w 513"/>
              <a:gd name="T9" fmla="*/ 16 h 407"/>
              <a:gd name="T10" fmla="*/ 513 w 513"/>
              <a:gd name="T11" fmla="*/ 17 h 407"/>
              <a:gd name="T12" fmla="*/ 178 w 513"/>
              <a:gd name="T13" fmla="*/ 157 h 407"/>
              <a:gd name="T14" fmla="*/ 1 w 513"/>
              <a:gd name="T15" fmla="*/ 407 h 4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3" h="407">
                <a:moveTo>
                  <a:pt x="1" y="407"/>
                </a:moveTo>
                <a:cubicBezTo>
                  <a:pt x="0" y="406"/>
                  <a:pt x="0" y="406"/>
                  <a:pt x="0" y="406"/>
                </a:cubicBezTo>
                <a:cubicBezTo>
                  <a:pt x="49" y="307"/>
                  <a:pt x="107" y="225"/>
                  <a:pt x="177" y="157"/>
                </a:cubicBezTo>
                <a:cubicBezTo>
                  <a:pt x="226" y="109"/>
                  <a:pt x="279" y="71"/>
                  <a:pt x="332" y="46"/>
                </a:cubicBezTo>
                <a:cubicBezTo>
                  <a:pt x="395" y="17"/>
                  <a:pt x="455" y="7"/>
                  <a:pt x="513" y="16"/>
                </a:cubicBezTo>
                <a:cubicBezTo>
                  <a:pt x="513" y="17"/>
                  <a:pt x="513" y="17"/>
                  <a:pt x="513" y="17"/>
                </a:cubicBezTo>
                <a:cubicBezTo>
                  <a:pt x="408" y="0"/>
                  <a:pt x="286" y="51"/>
                  <a:pt x="178" y="157"/>
                </a:cubicBezTo>
                <a:cubicBezTo>
                  <a:pt x="108" y="226"/>
                  <a:pt x="50" y="307"/>
                  <a:pt x="1" y="407"/>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63" name="Freeform 37"/>
          <p:cNvSpPr/>
          <p:nvPr/>
        </p:nvSpPr>
        <p:spPr bwMode="auto">
          <a:xfrm>
            <a:off x="2671763" y="55563"/>
            <a:ext cx="2657475" cy="2595563"/>
          </a:xfrm>
          <a:custGeom>
            <a:avLst/>
            <a:gdLst>
              <a:gd name="T0" fmla="*/ 0 w 1064"/>
              <a:gd name="T1" fmla="*/ 1010 h 1010"/>
              <a:gd name="T2" fmla="*/ 0 w 1064"/>
              <a:gd name="T3" fmla="*/ 1010 h 1010"/>
              <a:gd name="T4" fmla="*/ 479 w 1064"/>
              <a:gd name="T5" fmla="*/ 742 h 1010"/>
              <a:gd name="T6" fmla="*/ 821 w 1064"/>
              <a:gd name="T7" fmla="*/ 460 h 1010"/>
              <a:gd name="T8" fmla="*/ 1009 w 1064"/>
              <a:gd name="T9" fmla="*/ 205 h 1010"/>
              <a:gd name="T10" fmla="*/ 1063 w 1064"/>
              <a:gd name="T11" fmla="*/ 0 h 1010"/>
              <a:gd name="T12" fmla="*/ 1064 w 1064"/>
              <a:gd name="T13" fmla="*/ 0 h 1010"/>
              <a:gd name="T14" fmla="*/ 1009 w 1064"/>
              <a:gd name="T15" fmla="*/ 206 h 1010"/>
              <a:gd name="T16" fmla="*/ 822 w 1064"/>
              <a:gd name="T17" fmla="*/ 460 h 1010"/>
              <a:gd name="T18" fmla="*/ 479 w 1064"/>
              <a:gd name="T19" fmla="*/ 743 h 1010"/>
              <a:gd name="T20" fmla="*/ 0 w 1064"/>
              <a:gd name="T21" fmla="*/ 1010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4" h="1010">
                <a:moveTo>
                  <a:pt x="0" y="1010"/>
                </a:moveTo>
                <a:cubicBezTo>
                  <a:pt x="0" y="1010"/>
                  <a:pt x="0" y="1010"/>
                  <a:pt x="0" y="1010"/>
                </a:cubicBezTo>
                <a:cubicBezTo>
                  <a:pt x="175" y="929"/>
                  <a:pt x="336" y="839"/>
                  <a:pt x="479" y="742"/>
                </a:cubicBezTo>
                <a:cubicBezTo>
                  <a:pt x="613" y="651"/>
                  <a:pt x="728" y="556"/>
                  <a:pt x="821" y="460"/>
                </a:cubicBezTo>
                <a:cubicBezTo>
                  <a:pt x="905" y="373"/>
                  <a:pt x="968" y="287"/>
                  <a:pt x="1009" y="205"/>
                </a:cubicBezTo>
                <a:cubicBezTo>
                  <a:pt x="1044" y="133"/>
                  <a:pt x="1063" y="63"/>
                  <a:pt x="1063" y="0"/>
                </a:cubicBezTo>
                <a:cubicBezTo>
                  <a:pt x="1064" y="0"/>
                  <a:pt x="1064" y="0"/>
                  <a:pt x="1064" y="0"/>
                </a:cubicBezTo>
                <a:cubicBezTo>
                  <a:pt x="1064" y="63"/>
                  <a:pt x="1045" y="134"/>
                  <a:pt x="1009" y="206"/>
                </a:cubicBezTo>
                <a:cubicBezTo>
                  <a:pt x="969" y="288"/>
                  <a:pt x="905" y="373"/>
                  <a:pt x="822" y="460"/>
                </a:cubicBezTo>
                <a:cubicBezTo>
                  <a:pt x="728" y="557"/>
                  <a:pt x="613" y="652"/>
                  <a:pt x="479" y="743"/>
                </a:cubicBezTo>
                <a:cubicBezTo>
                  <a:pt x="336" y="840"/>
                  <a:pt x="175" y="930"/>
                  <a:pt x="0" y="101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64" name="Freeform 38"/>
          <p:cNvSpPr/>
          <p:nvPr/>
        </p:nvSpPr>
        <p:spPr bwMode="auto">
          <a:xfrm>
            <a:off x="3932238" y="55563"/>
            <a:ext cx="1397000" cy="1782763"/>
          </a:xfrm>
          <a:custGeom>
            <a:avLst/>
            <a:gdLst>
              <a:gd name="T0" fmla="*/ 0 w 559"/>
              <a:gd name="T1" fmla="*/ 694 h 694"/>
              <a:gd name="T2" fmla="*/ 0 w 559"/>
              <a:gd name="T3" fmla="*/ 693 h 694"/>
              <a:gd name="T4" fmla="*/ 234 w 559"/>
              <a:gd name="T5" fmla="*/ 497 h 694"/>
              <a:gd name="T6" fmla="*/ 405 w 559"/>
              <a:gd name="T7" fmla="*/ 310 h 694"/>
              <a:gd name="T8" fmla="*/ 558 w 559"/>
              <a:gd name="T9" fmla="*/ 0 h 694"/>
              <a:gd name="T10" fmla="*/ 559 w 559"/>
              <a:gd name="T11" fmla="*/ 0 h 694"/>
              <a:gd name="T12" fmla="*/ 508 w 559"/>
              <a:gd name="T13" fmla="*/ 150 h 694"/>
              <a:gd name="T14" fmla="*/ 406 w 559"/>
              <a:gd name="T15" fmla="*/ 310 h 694"/>
              <a:gd name="T16" fmla="*/ 234 w 559"/>
              <a:gd name="T17" fmla="*/ 498 h 694"/>
              <a:gd name="T18" fmla="*/ 0 w 559"/>
              <a:gd name="T19" fmla="*/ 694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9" h="694">
                <a:moveTo>
                  <a:pt x="0" y="694"/>
                </a:moveTo>
                <a:cubicBezTo>
                  <a:pt x="0" y="693"/>
                  <a:pt x="0" y="693"/>
                  <a:pt x="0" y="693"/>
                </a:cubicBezTo>
                <a:cubicBezTo>
                  <a:pt x="87" y="629"/>
                  <a:pt x="165" y="563"/>
                  <a:pt x="234" y="497"/>
                </a:cubicBezTo>
                <a:cubicBezTo>
                  <a:pt x="301" y="434"/>
                  <a:pt x="358" y="371"/>
                  <a:pt x="405" y="310"/>
                </a:cubicBezTo>
                <a:cubicBezTo>
                  <a:pt x="491" y="200"/>
                  <a:pt x="544" y="93"/>
                  <a:pt x="558" y="0"/>
                </a:cubicBezTo>
                <a:cubicBezTo>
                  <a:pt x="559" y="0"/>
                  <a:pt x="559" y="0"/>
                  <a:pt x="559" y="0"/>
                </a:cubicBezTo>
                <a:cubicBezTo>
                  <a:pt x="552" y="47"/>
                  <a:pt x="535" y="97"/>
                  <a:pt x="508" y="150"/>
                </a:cubicBezTo>
                <a:cubicBezTo>
                  <a:pt x="483" y="202"/>
                  <a:pt x="448" y="256"/>
                  <a:pt x="406" y="310"/>
                </a:cubicBezTo>
                <a:cubicBezTo>
                  <a:pt x="359" y="371"/>
                  <a:pt x="301" y="434"/>
                  <a:pt x="234" y="498"/>
                </a:cubicBezTo>
                <a:cubicBezTo>
                  <a:pt x="166" y="563"/>
                  <a:pt x="87" y="629"/>
                  <a:pt x="0" y="694"/>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65" name="Freeform 39"/>
          <p:cNvSpPr/>
          <p:nvPr/>
        </p:nvSpPr>
        <p:spPr bwMode="auto">
          <a:xfrm>
            <a:off x="4764088" y="55563"/>
            <a:ext cx="565150" cy="549275"/>
          </a:xfrm>
          <a:custGeom>
            <a:avLst/>
            <a:gdLst>
              <a:gd name="T0" fmla="*/ 0 w 226"/>
              <a:gd name="T1" fmla="*/ 214 h 214"/>
              <a:gd name="T2" fmla="*/ 0 w 226"/>
              <a:gd name="T3" fmla="*/ 214 h 214"/>
              <a:gd name="T4" fmla="*/ 226 w 226"/>
              <a:gd name="T5" fmla="*/ 0 h 214"/>
              <a:gd name="T6" fmla="*/ 226 w 226"/>
              <a:gd name="T7" fmla="*/ 1 h 214"/>
              <a:gd name="T8" fmla="*/ 0 w 226"/>
              <a:gd name="T9" fmla="*/ 214 h 214"/>
            </a:gdLst>
            <a:ahLst/>
            <a:cxnLst>
              <a:cxn ang="0">
                <a:pos x="T0" y="T1"/>
              </a:cxn>
              <a:cxn ang="0">
                <a:pos x="T2" y="T3"/>
              </a:cxn>
              <a:cxn ang="0">
                <a:pos x="T4" y="T5"/>
              </a:cxn>
              <a:cxn ang="0">
                <a:pos x="T6" y="T7"/>
              </a:cxn>
              <a:cxn ang="0">
                <a:pos x="T8" y="T9"/>
              </a:cxn>
            </a:cxnLst>
            <a:rect l="0" t="0" r="r" b="b"/>
            <a:pathLst>
              <a:path w="226" h="214">
                <a:moveTo>
                  <a:pt x="0" y="214"/>
                </a:moveTo>
                <a:cubicBezTo>
                  <a:pt x="0" y="214"/>
                  <a:pt x="0" y="214"/>
                  <a:pt x="0" y="214"/>
                </a:cubicBezTo>
                <a:cubicBezTo>
                  <a:pt x="76" y="117"/>
                  <a:pt x="153" y="45"/>
                  <a:pt x="226" y="0"/>
                </a:cubicBezTo>
                <a:cubicBezTo>
                  <a:pt x="226" y="1"/>
                  <a:pt x="226" y="1"/>
                  <a:pt x="226" y="1"/>
                </a:cubicBezTo>
                <a:cubicBezTo>
                  <a:pt x="153" y="45"/>
                  <a:pt x="77" y="117"/>
                  <a:pt x="0" y="214"/>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0" name="Freeform 44"/>
          <p:cNvSpPr/>
          <p:nvPr/>
        </p:nvSpPr>
        <p:spPr bwMode="auto">
          <a:xfrm>
            <a:off x="5329238" y="55563"/>
            <a:ext cx="554038" cy="346075"/>
          </a:xfrm>
          <a:custGeom>
            <a:avLst/>
            <a:gdLst>
              <a:gd name="T0" fmla="*/ 222 w 222"/>
              <a:gd name="T1" fmla="*/ 135 h 135"/>
              <a:gd name="T2" fmla="*/ 0 w 222"/>
              <a:gd name="T3" fmla="*/ 1 h 135"/>
              <a:gd name="T4" fmla="*/ 0 w 222"/>
              <a:gd name="T5" fmla="*/ 0 h 135"/>
              <a:gd name="T6" fmla="*/ 122 w 222"/>
              <a:gd name="T7" fmla="*/ 35 h 135"/>
              <a:gd name="T8" fmla="*/ 222 w 222"/>
              <a:gd name="T9" fmla="*/ 135 h 135"/>
            </a:gdLst>
            <a:ahLst/>
            <a:cxnLst>
              <a:cxn ang="0">
                <a:pos x="T0" y="T1"/>
              </a:cxn>
              <a:cxn ang="0">
                <a:pos x="T2" y="T3"/>
              </a:cxn>
              <a:cxn ang="0">
                <a:pos x="T4" y="T5"/>
              </a:cxn>
              <a:cxn ang="0">
                <a:pos x="T6" y="T7"/>
              </a:cxn>
              <a:cxn ang="0">
                <a:pos x="T8" y="T9"/>
              </a:cxn>
            </a:cxnLst>
            <a:rect l="0" t="0" r="r" b="b"/>
            <a:pathLst>
              <a:path w="222" h="135">
                <a:moveTo>
                  <a:pt x="222" y="135"/>
                </a:moveTo>
                <a:cubicBezTo>
                  <a:pt x="170" y="51"/>
                  <a:pt x="85" y="0"/>
                  <a:pt x="0" y="1"/>
                </a:cubicBezTo>
                <a:cubicBezTo>
                  <a:pt x="0" y="0"/>
                  <a:pt x="0" y="0"/>
                  <a:pt x="0" y="0"/>
                </a:cubicBezTo>
                <a:cubicBezTo>
                  <a:pt x="41" y="0"/>
                  <a:pt x="83" y="12"/>
                  <a:pt x="122" y="35"/>
                </a:cubicBezTo>
                <a:cubicBezTo>
                  <a:pt x="162" y="59"/>
                  <a:pt x="196" y="93"/>
                  <a:pt x="222" y="135"/>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1" name="Freeform 45"/>
          <p:cNvSpPr/>
          <p:nvPr/>
        </p:nvSpPr>
        <p:spPr bwMode="auto">
          <a:xfrm>
            <a:off x="4557713" y="-34925"/>
            <a:ext cx="1325563" cy="436563"/>
          </a:xfrm>
          <a:custGeom>
            <a:avLst/>
            <a:gdLst>
              <a:gd name="T0" fmla="*/ 1 w 531"/>
              <a:gd name="T1" fmla="*/ 147 h 170"/>
              <a:gd name="T2" fmla="*/ 0 w 531"/>
              <a:gd name="T3" fmla="*/ 147 h 170"/>
              <a:gd name="T4" fmla="*/ 261 w 531"/>
              <a:gd name="T5" fmla="*/ 9 h 170"/>
              <a:gd name="T6" fmla="*/ 336 w 531"/>
              <a:gd name="T7" fmla="*/ 15 h 170"/>
              <a:gd name="T8" fmla="*/ 339 w 531"/>
              <a:gd name="T9" fmla="*/ 16 h 170"/>
              <a:gd name="T10" fmla="*/ 410 w 531"/>
              <a:gd name="T11" fmla="*/ 44 h 170"/>
              <a:gd name="T12" fmla="*/ 531 w 531"/>
              <a:gd name="T13" fmla="*/ 170 h 170"/>
              <a:gd name="T14" fmla="*/ 531 w 531"/>
              <a:gd name="T15" fmla="*/ 170 h 170"/>
              <a:gd name="T16" fmla="*/ 261 w 531"/>
              <a:gd name="T17" fmla="*/ 10 h 170"/>
              <a:gd name="T18" fmla="*/ 1 w 531"/>
              <a:gd name="T19" fmla="*/ 147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1" h="170">
                <a:moveTo>
                  <a:pt x="1" y="147"/>
                </a:moveTo>
                <a:cubicBezTo>
                  <a:pt x="0" y="147"/>
                  <a:pt x="0" y="147"/>
                  <a:pt x="0" y="147"/>
                </a:cubicBezTo>
                <a:cubicBezTo>
                  <a:pt x="59" y="90"/>
                  <a:pt x="152" y="20"/>
                  <a:pt x="261" y="9"/>
                </a:cubicBezTo>
                <a:cubicBezTo>
                  <a:pt x="285" y="7"/>
                  <a:pt x="311" y="9"/>
                  <a:pt x="336" y="15"/>
                </a:cubicBezTo>
                <a:cubicBezTo>
                  <a:pt x="337" y="15"/>
                  <a:pt x="338" y="15"/>
                  <a:pt x="339" y="16"/>
                </a:cubicBezTo>
                <a:cubicBezTo>
                  <a:pt x="363" y="22"/>
                  <a:pt x="387" y="31"/>
                  <a:pt x="410" y="44"/>
                </a:cubicBezTo>
                <a:cubicBezTo>
                  <a:pt x="460" y="73"/>
                  <a:pt x="502" y="117"/>
                  <a:pt x="531" y="170"/>
                </a:cubicBezTo>
                <a:cubicBezTo>
                  <a:pt x="531" y="170"/>
                  <a:pt x="531" y="170"/>
                  <a:pt x="531" y="170"/>
                </a:cubicBezTo>
                <a:cubicBezTo>
                  <a:pt x="472" y="65"/>
                  <a:pt x="364" y="0"/>
                  <a:pt x="261" y="10"/>
                </a:cubicBezTo>
                <a:cubicBezTo>
                  <a:pt x="152" y="20"/>
                  <a:pt x="59" y="90"/>
                  <a:pt x="1" y="147"/>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2" name="Freeform 46"/>
          <p:cNvSpPr/>
          <p:nvPr/>
        </p:nvSpPr>
        <p:spPr bwMode="auto">
          <a:xfrm>
            <a:off x="4387850" y="-50800"/>
            <a:ext cx="1495425" cy="530225"/>
          </a:xfrm>
          <a:custGeom>
            <a:avLst/>
            <a:gdLst>
              <a:gd name="T0" fmla="*/ 1 w 599"/>
              <a:gd name="T1" fmla="*/ 206 h 206"/>
              <a:gd name="T2" fmla="*/ 0 w 599"/>
              <a:gd name="T3" fmla="*/ 206 h 206"/>
              <a:gd name="T4" fmla="*/ 125 w 599"/>
              <a:gd name="T5" fmla="*/ 88 h 206"/>
              <a:gd name="T6" fmla="*/ 280 w 599"/>
              <a:gd name="T7" fmla="*/ 14 h 206"/>
              <a:gd name="T8" fmla="*/ 451 w 599"/>
              <a:gd name="T9" fmla="*/ 28 h 206"/>
              <a:gd name="T10" fmla="*/ 599 w 599"/>
              <a:gd name="T11" fmla="*/ 176 h 206"/>
              <a:gd name="T12" fmla="*/ 599 w 599"/>
              <a:gd name="T13" fmla="*/ 176 h 206"/>
              <a:gd name="T14" fmla="*/ 451 w 599"/>
              <a:gd name="T15" fmla="*/ 29 h 206"/>
              <a:gd name="T16" fmla="*/ 280 w 599"/>
              <a:gd name="T17" fmla="*/ 15 h 206"/>
              <a:gd name="T18" fmla="*/ 1 w 599"/>
              <a:gd name="T19"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9" h="206">
                <a:moveTo>
                  <a:pt x="1" y="206"/>
                </a:moveTo>
                <a:cubicBezTo>
                  <a:pt x="0" y="206"/>
                  <a:pt x="0" y="206"/>
                  <a:pt x="0" y="206"/>
                </a:cubicBezTo>
                <a:cubicBezTo>
                  <a:pt x="40" y="159"/>
                  <a:pt x="82" y="119"/>
                  <a:pt x="125" y="88"/>
                </a:cubicBezTo>
                <a:cubicBezTo>
                  <a:pt x="175" y="51"/>
                  <a:pt x="228" y="26"/>
                  <a:pt x="280" y="14"/>
                </a:cubicBezTo>
                <a:cubicBezTo>
                  <a:pt x="339" y="0"/>
                  <a:pt x="400" y="5"/>
                  <a:pt x="451" y="28"/>
                </a:cubicBezTo>
                <a:cubicBezTo>
                  <a:pt x="509" y="54"/>
                  <a:pt x="562" y="106"/>
                  <a:pt x="599" y="176"/>
                </a:cubicBezTo>
                <a:cubicBezTo>
                  <a:pt x="599" y="176"/>
                  <a:pt x="599" y="176"/>
                  <a:pt x="599" y="176"/>
                </a:cubicBezTo>
                <a:cubicBezTo>
                  <a:pt x="561" y="107"/>
                  <a:pt x="509" y="55"/>
                  <a:pt x="451" y="29"/>
                </a:cubicBezTo>
                <a:cubicBezTo>
                  <a:pt x="400" y="6"/>
                  <a:pt x="339" y="1"/>
                  <a:pt x="280" y="15"/>
                </a:cubicBezTo>
                <a:cubicBezTo>
                  <a:pt x="183" y="37"/>
                  <a:pt x="89" y="102"/>
                  <a:pt x="1" y="20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3" name="Freeform 47"/>
          <p:cNvSpPr/>
          <p:nvPr/>
        </p:nvSpPr>
        <p:spPr bwMode="auto">
          <a:xfrm>
            <a:off x="2106613" y="401638"/>
            <a:ext cx="3886200" cy="5697538"/>
          </a:xfrm>
          <a:custGeom>
            <a:avLst/>
            <a:gdLst>
              <a:gd name="T0" fmla="*/ 0 w 1556"/>
              <a:gd name="T1" fmla="*/ 2217 h 2217"/>
              <a:gd name="T2" fmla="*/ 0 w 1556"/>
              <a:gd name="T3" fmla="*/ 2216 h 2217"/>
              <a:gd name="T4" fmla="*/ 299 w 1556"/>
              <a:gd name="T5" fmla="*/ 2104 h 2217"/>
              <a:gd name="T6" fmla="*/ 621 w 1556"/>
              <a:gd name="T7" fmla="*/ 1903 h 2217"/>
              <a:gd name="T8" fmla="*/ 1209 w 1556"/>
              <a:gd name="T9" fmla="*/ 1266 h 2217"/>
              <a:gd name="T10" fmla="*/ 1523 w 1556"/>
              <a:gd name="T11" fmla="*/ 536 h 2217"/>
              <a:gd name="T12" fmla="*/ 1551 w 1556"/>
              <a:gd name="T13" fmla="*/ 234 h 2217"/>
              <a:gd name="T14" fmla="*/ 1511 w 1556"/>
              <a:gd name="T15" fmla="*/ 0 h 2217"/>
              <a:gd name="T16" fmla="*/ 1512 w 1556"/>
              <a:gd name="T17" fmla="*/ 0 h 2217"/>
              <a:gd name="T18" fmla="*/ 1552 w 1556"/>
              <a:gd name="T19" fmla="*/ 233 h 2217"/>
              <a:gd name="T20" fmla="*/ 1524 w 1556"/>
              <a:gd name="T21" fmla="*/ 537 h 2217"/>
              <a:gd name="T22" fmla="*/ 1210 w 1556"/>
              <a:gd name="T23" fmla="*/ 1267 h 2217"/>
              <a:gd name="T24" fmla="*/ 621 w 1556"/>
              <a:gd name="T25" fmla="*/ 1904 h 2217"/>
              <a:gd name="T26" fmla="*/ 300 w 1556"/>
              <a:gd name="T27" fmla="*/ 2104 h 2217"/>
              <a:gd name="T28" fmla="*/ 0 w 1556"/>
              <a:gd name="T29" fmla="*/ 2217 h 2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56" h="2217">
                <a:moveTo>
                  <a:pt x="0" y="2217"/>
                </a:moveTo>
                <a:cubicBezTo>
                  <a:pt x="0" y="2216"/>
                  <a:pt x="0" y="2216"/>
                  <a:pt x="0" y="2216"/>
                </a:cubicBezTo>
                <a:cubicBezTo>
                  <a:pt x="97" y="2191"/>
                  <a:pt x="198" y="2154"/>
                  <a:pt x="299" y="2104"/>
                </a:cubicBezTo>
                <a:cubicBezTo>
                  <a:pt x="407" y="2051"/>
                  <a:pt x="515" y="1983"/>
                  <a:pt x="621" y="1903"/>
                </a:cubicBezTo>
                <a:cubicBezTo>
                  <a:pt x="844" y="1733"/>
                  <a:pt x="1048" y="1513"/>
                  <a:pt x="1209" y="1266"/>
                </a:cubicBezTo>
                <a:cubicBezTo>
                  <a:pt x="1365" y="1027"/>
                  <a:pt x="1474" y="775"/>
                  <a:pt x="1523" y="536"/>
                </a:cubicBezTo>
                <a:cubicBezTo>
                  <a:pt x="1545" y="430"/>
                  <a:pt x="1555" y="328"/>
                  <a:pt x="1551" y="234"/>
                </a:cubicBezTo>
                <a:cubicBezTo>
                  <a:pt x="1548" y="148"/>
                  <a:pt x="1535" y="70"/>
                  <a:pt x="1511" y="0"/>
                </a:cubicBezTo>
                <a:cubicBezTo>
                  <a:pt x="1512" y="0"/>
                  <a:pt x="1512" y="0"/>
                  <a:pt x="1512" y="0"/>
                </a:cubicBezTo>
                <a:cubicBezTo>
                  <a:pt x="1536" y="69"/>
                  <a:pt x="1549" y="148"/>
                  <a:pt x="1552" y="233"/>
                </a:cubicBezTo>
                <a:cubicBezTo>
                  <a:pt x="1556" y="328"/>
                  <a:pt x="1546" y="430"/>
                  <a:pt x="1524" y="537"/>
                </a:cubicBezTo>
                <a:cubicBezTo>
                  <a:pt x="1475" y="775"/>
                  <a:pt x="1366" y="1028"/>
                  <a:pt x="1210" y="1267"/>
                </a:cubicBezTo>
                <a:cubicBezTo>
                  <a:pt x="1048" y="1514"/>
                  <a:pt x="845" y="1734"/>
                  <a:pt x="621" y="1904"/>
                </a:cubicBezTo>
                <a:cubicBezTo>
                  <a:pt x="516" y="1984"/>
                  <a:pt x="407" y="2051"/>
                  <a:pt x="300" y="2104"/>
                </a:cubicBezTo>
                <a:cubicBezTo>
                  <a:pt x="198" y="2154"/>
                  <a:pt x="98" y="2192"/>
                  <a:pt x="0" y="2217"/>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4" name="Freeform 48"/>
          <p:cNvSpPr/>
          <p:nvPr/>
        </p:nvSpPr>
        <p:spPr bwMode="auto">
          <a:xfrm>
            <a:off x="4060825" y="401638"/>
            <a:ext cx="2030413" cy="4667250"/>
          </a:xfrm>
          <a:custGeom>
            <a:avLst/>
            <a:gdLst>
              <a:gd name="T0" fmla="*/ 0 w 813"/>
              <a:gd name="T1" fmla="*/ 1816 h 1816"/>
              <a:gd name="T2" fmla="*/ 0 w 813"/>
              <a:gd name="T3" fmla="*/ 1815 h 1816"/>
              <a:gd name="T4" fmla="*/ 345 w 813"/>
              <a:gd name="T5" fmla="*/ 1532 h 1816"/>
              <a:gd name="T6" fmla="*/ 651 w 813"/>
              <a:gd name="T7" fmla="*/ 1043 h 1816"/>
              <a:gd name="T8" fmla="*/ 800 w 813"/>
              <a:gd name="T9" fmla="*/ 456 h 1816"/>
              <a:gd name="T10" fmla="*/ 730 w 813"/>
              <a:gd name="T11" fmla="*/ 0 h 1816"/>
              <a:gd name="T12" fmla="*/ 730 w 813"/>
              <a:gd name="T13" fmla="*/ 0 h 1816"/>
              <a:gd name="T14" fmla="*/ 801 w 813"/>
              <a:gd name="T15" fmla="*/ 456 h 1816"/>
              <a:gd name="T16" fmla="*/ 652 w 813"/>
              <a:gd name="T17" fmla="*/ 1043 h 1816"/>
              <a:gd name="T18" fmla="*/ 513 w 813"/>
              <a:gd name="T19" fmla="*/ 1307 h 1816"/>
              <a:gd name="T20" fmla="*/ 346 w 813"/>
              <a:gd name="T21" fmla="*/ 1533 h 1816"/>
              <a:gd name="T22" fmla="*/ 176 w 813"/>
              <a:gd name="T23" fmla="*/ 1697 h 1816"/>
              <a:gd name="T24" fmla="*/ 0 w 813"/>
              <a:gd name="T25" fmla="*/ 1816 h 1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3" h="1816">
                <a:moveTo>
                  <a:pt x="0" y="1816"/>
                </a:moveTo>
                <a:cubicBezTo>
                  <a:pt x="0" y="1815"/>
                  <a:pt x="0" y="1815"/>
                  <a:pt x="0" y="1815"/>
                </a:cubicBezTo>
                <a:cubicBezTo>
                  <a:pt x="122" y="1749"/>
                  <a:pt x="238" y="1654"/>
                  <a:pt x="345" y="1532"/>
                </a:cubicBezTo>
                <a:cubicBezTo>
                  <a:pt x="467" y="1394"/>
                  <a:pt x="572" y="1225"/>
                  <a:pt x="651" y="1043"/>
                </a:cubicBezTo>
                <a:cubicBezTo>
                  <a:pt x="735" y="849"/>
                  <a:pt x="787" y="646"/>
                  <a:pt x="800" y="456"/>
                </a:cubicBezTo>
                <a:cubicBezTo>
                  <a:pt x="812" y="274"/>
                  <a:pt x="788" y="116"/>
                  <a:pt x="730" y="0"/>
                </a:cubicBezTo>
                <a:cubicBezTo>
                  <a:pt x="730" y="0"/>
                  <a:pt x="730" y="0"/>
                  <a:pt x="730" y="0"/>
                </a:cubicBezTo>
                <a:cubicBezTo>
                  <a:pt x="789" y="116"/>
                  <a:pt x="813" y="274"/>
                  <a:pt x="801" y="456"/>
                </a:cubicBezTo>
                <a:cubicBezTo>
                  <a:pt x="788" y="646"/>
                  <a:pt x="736" y="849"/>
                  <a:pt x="652" y="1043"/>
                </a:cubicBezTo>
                <a:cubicBezTo>
                  <a:pt x="612" y="1135"/>
                  <a:pt x="566" y="1224"/>
                  <a:pt x="513" y="1307"/>
                </a:cubicBezTo>
                <a:cubicBezTo>
                  <a:pt x="462" y="1389"/>
                  <a:pt x="406" y="1464"/>
                  <a:pt x="346" y="1533"/>
                </a:cubicBezTo>
                <a:cubicBezTo>
                  <a:pt x="292" y="1594"/>
                  <a:pt x="235" y="1649"/>
                  <a:pt x="176" y="1697"/>
                </a:cubicBezTo>
                <a:cubicBezTo>
                  <a:pt x="119" y="1744"/>
                  <a:pt x="60" y="1784"/>
                  <a:pt x="0" y="181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5" name="Freeform 49"/>
          <p:cNvSpPr/>
          <p:nvPr/>
        </p:nvSpPr>
        <p:spPr bwMode="auto">
          <a:xfrm>
            <a:off x="4675188" y="401638"/>
            <a:ext cx="1443038" cy="3271838"/>
          </a:xfrm>
          <a:custGeom>
            <a:avLst/>
            <a:gdLst>
              <a:gd name="T0" fmla="*/ 0 w 578"/>
              <a:gd name="T1" fmla="*/ 1273 h 1273"/>
              <a:gd name="T2" fmla="*/ 0 w 578"/>
              <a:gd name="T3" fmla="*/ 1272 h 1273"/>
              <a:gd name="T4" fmla="*/ 216 w 578"/>
              <a:gd name="T5" fmla="*/ 1134 h 1273"/>
              <a:gd name="T6" fmla="*/ 437 w 578"/>
              <a:gd name="T7" fmla="*/ 825 h 1273"/>
              <a:gd name="T8" fmla="*/ 565 w 578"/>
              <a:gd name="T9" fmla="*/ 379 h 1273"/>
              <a:gd name="T10" fmla="*/ 484 w 578"/>
              <a:gd name="T11" fmla="*/ 0 h 1273"/>
              <a:gd name="T12" fmla="*/ 484 w 578"/>
              <a:gd name="T13" fmla="*/ 0 h 1273"/>
              <a:gd name="T14" fmla="*/ 566 w 578"/>
              <a:gd name="T15" fmla="*/ 379 h 1273"/>
              <a:gd name="T16" fmla="*/ 438 w 578"/>
              <a:gd name="T17" fmla="*/ 825 h 1273"/>
              <a:gd name="T18" fmla="*/ 217 w 578"/>
              <a:gd name="T19" fmla="*/ 1134 h 1273"/>
              <a:gd name="T20" fmla="*/ 0 w 578"/>
              <a:gd name="T21" fmla="*/ 1273 h 1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8" h="1273">
                <a:moveTo>
                  <a:pt x="0" y="1273"/>
                </a:moveTo>
                <a:cubicBezTo>
                  <a:pt x="0" y="1272"/>
                  <a:pt x="0" y="1272"/>
                  <a:pt x="0" y="1272"/>
                </a:cubicBezTo>
                <a:cubicBezTo>
                  <a:pt x="71" y="1249"/>
                  <a:pt x="146" y="1201"/>
                  <a:pt x="216" y="1134"/>
                </a:cubicBezTo>
                <a:cubicBezTo>
                  <a:pt x="301" y="1053"/>
                  <a:pt x="377" y="946"/>
                  <a:pt x="437" y="825"/>
                </a:cubicBezTo>
                <a:cubicBezTo>
                  <a:pt x="509" y="680"/>
                  <a:pt x="553" y="525"/>
                  <a:pt x="565" y="379"/>
                </a:cubicBezTo>
                <a:cubicBezTo>
                  <a:pt x="577" y="219"/>
                  <a:pt x="548" y="85"/>
                  <a:pt x="484" y="0"/>
                </a:cubicBezTo>
                <a:cubicBezTo>
                  <a:pt x="484" y="0"/>
                  <a:pt x="484" y="0"/>
                  <a:pt x="484" y="0"/>
                </a:cubicBezTo>
                <a:cubicBezTo>
                  <a:pt x="549" y="84"/>
                  <a:pt x="578" y="219"/>
                  <a:pt x="566" y="379"/>
                </a:cubicBezTo>
                <a:cubicBezTo>
                  <a:pt x="554" y="526"/>
                  <a:pt x="510" y="680"/>
                  <a:pt x="438" y="825"/>
                </a:cubicBezTo>
                <a:cubicBezTo>
                  <a:pt x="378" y="947"/>
                  <a:pt x="301" y="1054"/>
                  <a:pt x="217" y="1134"/>
                </a:cubicBezTo>
                <a:cubicBezTo>
                  <a:pt x="146" y="1202"/>
                  <a:pt x="71" y="1250"/>
                  <a:pt x="0" y="1273"/>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8" name="Freeform 52"/>
          <p:cNvSpPr/>
          <p:nvPr/>
        </p:nvSpPr>
        <p:spPr bwMode="auto">
          <a:xfrm>
            <a:off x="4046538" y="-47625"/>
            <a:ext cx="1836738" cy="1108075"/>
          </a:xfrm>
          <a:custGeom>
            <a:avLst/>
            <a:gdLst>
              <a:gd name="T0" fmla="*/ 1 w 735"/>
              <a:gd name="T1" fmla="*/ 431 h 431"/>
              <a:gd name="T2" fmla="*/ 0 w 735"/>
              <a:gd name="T3" fmla="*/ 430 h 431"/>
              <a:gd name="T4" fmla="*/ 97 w 735"/>
              <a:gd name="T5" fmla="*/ 260 h 431"/>
              <a:gd name="T6" fmla="*/ 269 w 735"/>
              <a:gd name="T7" fmla="*/ 85 h 431"/>
              <a:gd name="T8" fmla="*/ 507 w 735"/>
              <a:gd name="T9" fmla="*/ 8 h 431"/>
              <a:gd name="T10" fmla="*/ 735 w 735"/>
              <a:gd name="T11" fmla="*/ 175 h 431"/>
              <a:gd name="T12" fmla="*/ 734 w 735"/>
              <a:gd name="T13" fmla="*/ 175 h 431"/>
              <a:gd name="T14" fmla="*/ 507 w 735"/>
              <a:gd name="T15" fmla="*/ 9 h 431"/>
              <a:gd name="T16" fmla="*/ 269 w 735"/>
              <a:gd name="T17" fmla="*/ 85 h 431"/>
              <a:gd name="T18" fmla="*/ 98 w 735"/>
              <a:gd name="T19" fmla="*/ 261 h 431"/>
              <a:gd name="T20" fmla="*/ 1 w 735"/>
              <a:gd name="T21" fmla="*/ 43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5" h="431">
                <a:moveTo>
                  <a:pt x="1" y="431"/>
                </a:moveTo>
                <a:cubicBezTo>
                  <a:pt x="0" y="430"/>
                  <a:pt x="0" y="430"/>
                  <a:pt x="0" y="430"/>
                </a:cubicBezTo>
                <a:cubicBezTo>
                  <a:pt x="27" y="370"/>
                  <a:pt x="60" y="313"/>
                  <a:pt x="97" y="260"/>
                </a:cubicBezTo>
                <a:cubicBezTo>
                  <a:pt x="149" y="188"/>
                  <a:pt x="207" y="129"/>
                  <a:pt x="269" y="85"/>
                </a:cubicBezTo>
                <a:cubicBezTo>
                  <a:pt x="325" y="45"/>
                  <a:pt x="411" y="0"/>
                  <a:pt x="507" y="8"/>
                </a:cubicBezTo>
                <a:cubicBezTo>
                  <a:pt x="596" y="15"/>
                  <a:pt x="684" y="79"/>
                  <a:pt x="735" y="175"/>
                </a:cubicBezTo>
                <a:cubicBezTo>
                  <a:pt x="734" y="175"/>
                  <a:pt x="734" y="175"/>
                  <a:pt x="734" y="175"/>
                </a:cubicBezTo>
                <a:cubicBezTo>
                  <a:pt x="683" y="80"/>
                  <a:pt x="596" y="16"/>
                  <a:pt x="507" y="9"/>
                </a:cubicBezTo>
                <a:cubicBezTo>
                  <a:pt x="412" y="1"/>
                  <a:pt x="325" y="46"/>
                  <a:pt x="269" y="85"/>
                </a:cubicBezTo>
                <a:cubicBezTo>
                  <a:pt x="207" y="129"/>
                  <a:pt x="150" y="188"/>
                  <a:pt x="98" y="261"/>
                </a:cubicBezTo>
                <a:cubicBezTo>
                  <a:pt x="61" y="313"/>
                  <a:pt x="28" y="370"/>
                  <a:pt x="1" y="43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9" name="Freeform 53"/>
          <p:cNvSpPr/>
          <p:nvPr/>
        </p:nvSpPr>
        <p:spPr bwMode="auto">
          <a:xfrm>
            <a:off x="4929188" y="401638"/>
            <a:ext cx="1165225" cy="3603625"/>
          </a:xfrm>
          <a:custGeom>
            <a:avLst/>
            <a:gdLst>
              <a:gd name="T0" fmla="*/ 1 w 467"/>
              <a:gd name="T1" fmla="*/ 1402 h 1402"/>
              <a:gd name="T2" fmla="*/ 0 w 467"/>
              <a:gd name="T3" fmla="*/ 1401 h 1402"/>
              <a:gd name="T4" fmla="*/ 218 w 467"/>
              <a:gd name="T5" fmla="*/ 1146 h 1402"/>
              <a:gd name="T6" fmla="*/ 397 w 467"/>
              <a:gd name="T7" fmla="*/ 766 h 1402"/>
              <a:gd name="T8" fmla="*/ 465 w 467"/>
              <a:gd name="T9" fmla="*/ 335 h 1402"/>
              <a:gd name="T10" fmla="*/ 382 w 467"/>
              <a:gd name="T11" fmla="*/ 0 h 1402"/>
              <a:gd name="T12" fmla="*/ 382 w 467"/>
              <a:gd name="T13" fmla="*/ 0 h 1402"/>
              <a:gd name="T14" fmla="*/ 466 w 467"/>
              <a:gd name="T15" fmla="*/ 335 h 1402"/>
              <a:gd name="T16" fmla="*/ 449 w 467"/>
              <a:gd name="T17" fmla="*/ 550 h 1402"/>
              <a:gd name="T18" fmla="*/ 397 w 467"/>
              <a:gd name="T19" fmla="*/ 766 h 1402"/>
              <a:gd name="T20" fmla="*/ 219 w 467"/>
              <a:gd name="T21" fmla="*/ 1146 h 1402"/>
              <a:gd name="T22" fmla="*/ 1 w 467"/>
              <a:gd name="T23" fmla="*/ 1402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1402">
                <a:moveTo>
                  <a:pt x="1" y="1402"/>
                </a:moveTo>
                <a:cubicBezTo>
                  <a:pt x="0" y="1401"/>
                  <a:pt x="0" y="1401"/>
                  <a:pt x="0" y="1401"/>
                </a:cubicBezTo>
                <a:cubicBezTo>
                  <a:pt x="80" y="1333"/>
                  <a:pt x="153" y="1247"/>
                  <a:pt x="218" y="1146"/>
                </a:cubicBezTo>
                <a:cubicBezTo>
                  <a:pt x="294" y="1030"/>
                  <a:pt x="354" y="902"/>
                  <a:pt x="397" y="766"/>
                </a:cubicBezTo>
                <a:cubicBezTo>
                  <a:pt x="443" y="619"/>
                  <a:pt x="467" y="470"/>
                  <a:pt x="465" y="335"/>
                </a:cubicBezTo>
                <a:cubicBezTo>
                  <a:pt x="463" y="198"/>
                  <a:pt x="434" y="83"/>
                  <a:pt x="382" y="0"/>
                </a:cubicBezTo>
                <a:cubicBezTo>
                  <a:pt x="382" y="0"/>
                  <a:pt x="382" y="0"/>
                  <a:pt x="382" y="0"/>
                </a:cubicBezTo>
                <a:cubicBezTo>
                  <a:pt x="435" y="82"/>
                  <a:pt x="463" y="198"/>
                  <a:pt x="466" y="335"/>
                </a:cubicBezTo>
                <a:cubicBezTo>
                  <a:pt x="467" y="404"/>
                  <a:pt x="461" y="477"/>
                  <a:pt x="449" y="550"/>
                </a:cubicBezTo>
                <a:cubicBezTo>
                  <a:pt x="438" y="621"/>
                  <a:pt x="420" y="694"/>
                  <a:pt x="397" y="766"/>
                </a:cubicBezTo>
                <a:cubicBezTo>
                  <a:pt x="354" y="903"/>
                  <a:pt x="294" y="1030"/>
                  <a:pt x="219" y="1146"/>
                </a:cubicBezTo>
                <a:cubicBezTo>
                  <a:pt x="154" y="1247"/>
                  <a:pt x="80" y="1333"/>
                  <a:pt x="1" y="1402"/>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24" name="Freeform 54"/>
          <p:cNvSpPr/>
          <p:nvPr/>
        </p:nvSpPr>
        <p:spPr bwMode="auto">
          <a:xfrm>
            <a:off x="4649788" y="173038"/>
            <a:ext cx="1276350" cy="228600"/>
          </a:xfrm>
          <a:custGeom>
            <a:avLst/>
            <a:gdLst>
              <a:gd name="T0" fmla="*/ 1 w 511"/>
              <a:gd name="T1" fmla="*/ 70 h 89"/>
              <a:gd name="T2" fmla="*/ 0 w 511"/>
              <a:gd name="T3" fmla="*/ 70 h 89"/>
              <a:gd name="T4" fmla="*/ 35 w 511"/>
              <a:gd name="T5" fmla="*/ 62 h 89"/>
              <a:gd name="T6" fmla="*/ 364 w 511"/>
              <a:gd name="T7" fmla="*/ 7 h 89"/>
              <a:gd name="T8" fmla="*/ 489 w 511"/>
              <a:gd name="T9" fmla="*/ 14 h 89"/>
              <a:gd name="T10" fmla="*/ 507 w 511"/>
              <a:gd name="T11" fmla="*/ 35 h 89"/>
              <a:gd name="T12" fmla="*/ 494 w 511"/>
              <a:gd name="T13" fmla="*/ 89 h 89"/>
              <a:gd name="T14" fmla="*/ 494 w 511"/>
              <a:gd name="T15" fmla="*/ 89 h 89"/>
              <a:gd name="T16" fmla="*/ 506 w 511"/>
              <a:gd name="T17" fmla="*/ 35 h 89"/>
              <a:gd name="T18" fmla="*/ 488 w 511"/>
              <a:gd name="T19" fmla="*/ 15 h 89"/>
              <a:gd name="T20" fmla="*/ 364 w 511"/>
              <a:gd name="T21" fmla="*/ 8 h 89"/>
              <a:gd name="T22" fmla="*/ 35 w 511"/>
              <a:gd name="T23" fmla="*/ 63 h 89"/>
              <a:gd name="T24" fmla="*/ 1 w 511"/>
              <a:gd name="T25"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89">
                <a:moveTo>
                  <a:pt x="1" y="70"/>
                </a:moveTo>
                <a:cubicBezTo>
                  <a:pt x="0" y="70"/>
                  <a:pt x="0" y="70"/>
                  <a:pt x="0" y="70"/>
                </a:cubicBezTo>
                <a:cubicBezTo>
                  <a:pt x="12" y="67"/>
                  <a:pt x="23" y="65"/>
                  <a:pt x="35" y="62"/>
                </a:cubicBezTo>
                <a:cubicBezTo>
                  <a:pt x="150" y="38"/>
                  <a:pt x="259" y="16"/>
                  <a:pt x="364" y="7"/>
                </a:cubicBezTo>
                <a:cubicBezTo>
                  <a:pt x="408" y="3"/>
                  <a:pt x="457" y="0"/>
                  <a:pt x="489" y="14"/>
                </a:cubicBezTo>
                <a:cubicBezTo>
                  <a:pt x="498" y="18"/>
                  <a:pt x="504" y="25"/>
                  <a:pt x="507" y="35"/>
                </a:cubicBezTo>
                <a:cubicBezTo>
                  <a:pt x="511" y="51"/>
                  <a:pt x="507" y="71"/>
                  <a:pt x="494" y="89"/>
                </a:cubicBezTo>
                <a:cubicBezTo>
                  <a:pt x="494" y="89"/>
                  <a:pt x="494" y="89"/>
                  <a:pt x="494" y="89"/>
                </a:cubicBezTo>
                <a:cubicBezTo>
                  <a:pt x="506" y="70"/>
                  <a:pt x="510" y="51"/>
                  <a:pt x="506" y="35"/>
                </a:cubicBezTo>
                <a:cubicBezTo>
                  <a:pt x="503" y="26"/>
                  <a:pt x="497" y="19"/>
                  <a:pt x="488" y="15"/>
                </a:cubicBezTo>
                <a:cubicBezTo>
                  <a:pt x="457" y="1"/>
                  <a:pt x="408" y="4"/>
                  <a:pt x="364" y="8"/>
                </a:cubicBezTo>
                <a:cubicBezTo>
                  <a:pt x="259" y="17"/>
                  <a:pt x="150" y="39"/>
                  <a:pt x="35" y="63"/>
                </a:cubicBezTo>
                <a:cubicBezTo>
                  <a:pt x="24" y="66"/>
                  <a:pt x="12" y="68"/>
                  <a:pt x="1" y="7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25" name="Freeform 55"/>
          <p:cNvSpPr/>
          <p:nvPr/>
        </p:nvSpPr>
        <p:spPr bwMode="auto">
          <a:xfrm>
            <a:off x="2671763" y="401638"/>
            <a:ext cx="3211513" cy="2249488"/>
          </a:xfrm>
          <a:custGeom>
            <a:avLst/>
            <a:gdLst>
              <a:gd name="T0" fmla="*/ 0 w 1286"/>
              <a:gd name="T1" fmla="*/ 875 h 875"/>
              <a:gd name="T2" fmla="*/ 0 w 1286"/>
              <a:gd name="T3" fmla="*/ 875 h 875"/>
              <a:gd name="T4" fmla="*/ 491 w 1286"/>
              <a:gd name="T5" fmla="*/ 640 h 875"/>
              <a:gd name="T6" fmla="*/ 713 w 1286"/>
              <a:gd name="T7" fmla="*/ 515 h 875"/>
              <a:gd name="T8" fmla="*/ 813 w 1286"/>
              <a:gd name="T9" fmla="*/ 452 h 875"/>
              <a:gd name="T10" fmla="*/ 842 w 1286"/>
              <a:gd name="T11" fmla="*/ 434 h 875"/>
              <a:gd name="T12" fmla="*/ 904 w 1286"/>
              <a:gd name="T13" fmla="*/ 391 h 875"/>
              <a:gd name="T14" fmla="*/ 999 w 1286"/>
              <a:gd name="T15" fmla="*/ 316 h 875"/>
              <a:gd name="T16" fmla="*/ 1058 w 1286"/>
              <a:gd name="T17" fmla="*/ 274 h 875"/>
              <a:gd name="T18" fmla="*/ 1173 w 1286"/>
              <a:gd name="T19" fmla="*/ 168 h 875"/>
              <a:gd name="T20" fmla="*/ 1286 w 1286"/>
              <a:gd name="T21" fmla="*/ 0 h 875"/>
              <a:gd name="T22" fmla="*/ 1286 w 1286"/>
              <a:gd name="T23" fmla="*/ 0 h 875"/>
              <a:gd name="T24" fmla="*/ 1173 w 1286"/>
              <a:gd name="T25" fmla="*/ 169 h 875"/>
              <a:gd name="T26" fmla="*/ 1059 w 1286"/>
              <a:gd name="T27" fmla="*/ 274 h 875"/>
              <a:gd name="T28" fmla="*/ 999 w 1286"/>
              <a:gd name="T29" fmla="*/ 317 h 875"/>
              <a:gd name="T30" fmla="*/ 904 w 1286"/>
              <a:gd name="T31" fmla="*/ 391 h 875"/>
              <a:gd name="T32" fmla="*/ 843 w 1286"/>
              <a:gd name="T33" fmla="*/ 435 h 875"/>
              <a:gd name="T34" fmla="*/ 813 w 1286"/>
              <a:gd name="T35" fmla="*/ 453 h 875"/>
              <a:gd name="T36" fmla="*/ 713 w 1286"/>
              <a:gd name="T37" fmla="*/ 515 h 875"/>
              <a:gd name="T38" fmla="*/ 491 w 1286"/>
              <a:gd name="T39" fmla="*/ 641 h 875"/>
              <a:gd name="T40" fmla="*/ 0 w 1286"/>
              <a:gd name="T41" fmla="*/ 875 h 875"/>
              <a:gd name="connsiteX0" fmla="*/ 0 w 10000"/>
              <a:gd name="connsiteY0" fmla="*/ 10000 h 10000"/>
              <a:gd name="connsiteX1" fmla="*/ 0 w 10000"/>
              <a:gd name="connsiteY1" fmla="*/ 10000 h 10000"/>
              <a:gd name="connsiteX2" fmla="*/ 3818 w 10000"/>
              <a:gd name="connsiteY2" fmla="*/ 7314 h 10000"/>
              <a:gd name="connsiteX3" fmla="*/ 5544 w 10000"/>
              <a:gd name="connsiteY3" fmla="*/ 5886 h 10000"/>
              <a:gd name="connsiteX4" fmla="*/ 6322 w 10000"/>
              <a:gd name="connsiteY4" fmla="*/ 5166 h 10000"/>
              <a:gd name="connsiteX5" fmla="*/ 6547 w 10000"/>
              <a:gd name="connsiteY5" fmla="*/ 4960 h 10000"/>
              <a:gd name="connsiteX6" fmla="*/ 7030 w 10000"/>
              <a:gd name="connsiteY6" fmla="*/ 4469 h 10000"/>
              <a:gd name="connsiteX7" fmla="*/ 7768 w 10000"/>
              <a:gd name="connsiteY7" fmla="*/ 3611 h 10000"/>
              <a:gd name="connsiteX8" fmla="*/ 8227 w 10000"/>
              <a:gd name="connsiteY8" fmla="*/ 3131 h 10000"/>
              <a:gd name="connsiteX9" fmla="*/ 9121 w 10000"/>
              <a:gd name="connsiteY9" fmla="*/ 1920 h 10000"/>
              <a:gd name="connsiteX10" fmla="*/ 10000 w 10000"/>
              <a:gd name="connsiteY10" fmla="*/ 0 h 10000"/>
              <a:gd name="connsiteX11" fmla="*/ 10000 w 10000"/>
              <a:gd name="connsiteY11" fmla="*/ 0 h 10000"/>
              <a:gd name="connsiteX12" fmla="*/ 9121 w 10000"/>
              <a:gd name="connsiteY12" fmla="*/ 1931 h 10000"/>
              <a:gd name="connsiteX13" fmla="*/ 8235 w 10000"/>
              <a:gd name="connsiteY13" fmla="*/ 3131 h 10000"/>
              <a:gd name="connsiteX14" fmla="*/ 7030 w 10000"/>
              <a:gd name="connsiteY14" fmla="*/ 4469 h 10000"/>
              <a:gd name="connsiteX15" fmla="*/ 6555 w 10000"/>
              <a:gd name="connsiteY15" fmla="*/ 4971 h 10000"/>
              <a:gd name="connsiteX16" fmla="*/ 6322 w 10000"/>
              <a:gd name="connsiteY16" fmla="*/ 5177 h 10000"/>
              <a:gd name="connsiteX17" fmla="*/ 5544 w 10000"/>
              <a:gd name="connsiteY17" fmla="*/ 5886 h 10000"/>
              <a:gd name="connsiteX18" fmla="*/ 3818 w 10000"/>
              <a:gd name="connsiteY18" fmla="*/ 7326 h 10000"/>
              <a:gd name="connsiteX19" fmla="*/ 0 w 10000"/>
              <a:gd name="connsiteY19" fmla="*/ 10000 h 10000"/>
              <a:gd name="connsiteX0-1" fmla="*/ 0 w 10000"/>
              <a:gd name="connsiteY0-2" fmla="*/ 10000 h 10000"/>
              <a:gd name="connsiteX1-3" fmla="*/ 0 w 10000"/>
              <a:gd name="connsiteY1-4" fmla="*/ 10000 h 10000"/>
              <a:gd name="connsiteX2-5" fmla="*/ 3818 w 10000"/>
              <a:gd name="connsiteY2-6" fmla="*/ 7314 h 10000"/>
              <a:gd name="connsiteX3-7" fmla="*/ 5544 w 10000"/>
              <a:gd name="connsiteY3-8" fmla="*/ 5886 h 10000"/>
              <a:gd name="connsiteX4-9" fmla="*/ 6322 w 10000"/>
              <a:gd name="connsiteY4-10" fmla="*/ 5166 h 10000"/>
              <a:gd name="connsiteX5-11" fmla="*/ 6547 w 10000"/>
              <a:gd name="connsiteY5-12" fmla="*/ 4960 h 10000"/>
              <a:gd name="connsiteX6-13" fmla="*/ 7030 w 10000"/>
              <a:gd name="connsiteY6-14" fmla="*/ 4469 h 10000"/>
              <a:gd name="connsiteX7-15" fmla="*/ 8227 w 10000"/>
              <a:gd name="connsiteY7-16" fmla="*/ 3131 h 10000"/>
              <a:gd name="connsiteX8-17" fmla="*/ 9121 w 10000"/>
              <a:gd name="connsiteY8-18" fmla="*/ 1920 h 10000"/>
              <a:gd name="connsiteX9-19" fmla="*/ 10000 w 10000"/>
              <a:gd name="connsiteY9-20" fmla="*/ 0 h 10000"/>
              <a:gd name="connsiteX10-21" fmla="*/ 10000 w 10000"/>
              <a:gd name="connsiteY10-22" fmla="*/ 0 h 10000"/>
              <a:gd name="connsiteX11-23" fmla="*/ 9121 w 10000"/>
              <a:gd name="connsiteY11-24" fmla="*/ 1931 h 10000"/>
              <a:gd name="connsiteX12-25" fmla="*/ 8235 w 10000"/>
              <a:gd name="connsiteY12-26" fmla="*/ 3131 h 10000"/>
              <a:gd name="connsiteX13-27" fmla="*/ 7030 w 10000"/>
              <a:gd name="connsiteY13-28" fmla="*/ 4469 h 10000"/>
              <a:gd name="connsiteX14-29" fmla="*/ 6555 w 10000"/>
              <a:gd name="connsiteY14-30" fmla="*/ 4971 h 10000"/>
              <a:gd name="connsiteX15-31" fmla="*/ 6322 w 10000"/>
              <a:gd name="connsiteY15-32" fmla="*/ 5177 h 10000"/>
              <a:gd name="connsiteX16-33" fmla="*/ 5544 w 10000"/>
              <a:gd name="connsiteY16-34" fmla="*/ 5886 h 10000"/>
              <a:gd name="connsiteX17-35" fmla="*/ 3818 w 10000"/>
              <a:gd name="connsiteY17-36" fmla="*/ 7326 h 10000"/>
              <a:gd name="connsiteX18-37" fmla="*/ 0 w 10000"/>
              <a:gd name="connsiteY18-38" fmla="*/ 10000 h 10000"/>
              <a:gd name="connsiteX0-39" fmla="*/ 0 w 10000"/>
              <a:gd name="connsiteY0-40" fmla="*/ 10000 h 10000"/>
              <a:gd name="connsiteX1-41" fmla="*/ 0 w 10000"/>
              <a:gd name="connsiteY1-42" fmla="*/ 10000 h 10000"/>
              <a:gd name="connsiteX2-43" fmla="*/ 3818 w 10000"/>
              <a:gd name="connsiteY2-44" fmla="*/ 7314 h 10000"/>
              <a:gd name="connsiteX3-45" fmla="*/ 5544 w 10000"/>
              <a:gd name="connsiteY3-46" fmla="*/ 5886 h 10000"/>
              <a:gd name="connsiteX4-47" fmla="*/ 6322 w 10000"/>
              <a:gd name="connsiteY4-48" fmla="*/ 5166 h 10000"/>
              <a:gd name="connsiteX5-49" fmla="*/ 6547 w 10000"/>
              <a:gd name="connsiteY5-50" fmla="*/ 4960 h 10000"/>
              <a:gd name="connsiteX6-51" fmla="*/ 7030 w 10000"/>
              <a:gd name="connsiteY6-52" fmla="*/ 4469 h 10000"/>
              <a:gd name="connsiteX7-53" fmla="*/ 8227 w 10000"/>
              <a:gd name="connsiteY7-54" fmla="*/ 3131 h 10000"/>
              <a:gd name="connsiteX8-55" fmla="*/ 9121 w 10000"/>
              <a:gd name="connsiteY8-56" fmla="*/ 1920 h 10000"/>
              <a:gd name="connsiteX9-57" fmla="*/ 10000 w 10000"/>
              <a:gd name="connsiteY9-58" fmla="*/ 0 h 10000"/>
              <a:gd name="connsiteX10-59" fmla="*/ 10000 w 10000"/>
              <a:gd name="connsiteY10-60" fmla="*/ 0 h 10000"/>
              <a:gd name="connsiteX11-61" fmla="*/ 9121 w 10000"/>
              <a:gd name="connsiteY11-62" fmla="*/ 1931 h 10000"/>
              <a:gd name="connsiteX12-63" fmla="*/ 8235 w 10000"/>
              <a:gd name="connsiteY12-64" fmla="*/ 3131 h 10000"/>
              <a:gd name="connsiteX13-65" fmla="*/ 7030 w 10000"/>
              <a:gd name="connsiteY13-66" fmla="*/ 4469 h 10000"/>
              <a:gd name="connsiteX14-67" fmla="*/ 6322 w 10000"/>
              <a:gd name="connsiteY14-68" fmla="*/ 5177 h 10000"/>
              <a:gd name="connsiteX15-69" fmla="*/ 5544 w 10000"/>
              <a:gd name="connsiteY15-70" fmla="*/ 5886 h 10000"/>
              <a:gd name="connsiteX16-71" fmla="*/ 3818 w 10000"/>
              <a:gd name="connsiteY16-72" fmla="*/ 7326 h 10000"/>
              <a:gd name="connsiteX17-73" fmla="*/ 0 w 10000"/>
              <a:gd name="connsiteY17-74" fmla="*/ 10000 h 10000"/>
              <a:gd name="connsiteX0-75" fmla="*/ 0 w 10000"/>
              <a:gd name="connsiteY0-76" fmla="*/ 10000 h 10000"/>
              <a:gd name="connsiteX1-77" fmla="*/ 0 w 10000"/>
              <a:gd name="connsiteY1-78" fmla="*/ 10000 h 10000"/>
              <a:gd name="connsiteX2-79" fmla="*/ 3818 w 10000"/>
              <a:gd name="connsiteY2-80" fmla="*/ 7314 h 10000"/>
              <a:gd name="connsiteX3-81" fmla="*/ 5544 w 10000"/>
              <a:gd name="connsiteY3-82" fmla="*/ 5886 h 10000"/>
              <a:gd name="connsiteX4-83" fmla="*/ 6322 w 10000"/>
              <a:gd name="connsiteY4-84" fmla="*/ 5166 h 10000"/>
              <a:gd name="connsiteX5-85" fmla="*/ 7030 w 10000"/>
              <a:gd name="connsiteY5-86" fmla="*/ 4469 h 10000"/>
              <a:gd name="connsiteX6-87" fmla="*/ 8227 w 10000"/>
              <a:gd name="connsiteY6-88" fmla="*/ 3131 h 10000"/>
              <a:gd name="connsiteX7-89" fmla="*/ 9121 w 10000"/>
              <a:gd name="connsiteY7-90" fmla="*/ 1920 h 10000"/>
              <a:gd name="connsiteX8-91" fmla="*/ 10000 w 10000"/>
              <a:gd name="connsiteY8-92" fmla="*/ 0 h 10000"/>
              <a:gd name="connsiteX9-93" fmla="*/ 10000 w 10000"/>
              <a:gd name="connsiteY9-94" fmla="*/ 0 h 10000"/>
              <a:gd name="connsiteX10-95" fmla="*/ 9121 w 10000"/>
              <a:gd name="connsiteY10-96" fmla="*/ 1931 h 10000"/>
              <a:gd name="connsiteX11-97" fmla="*/ 8235 w 10000"/>
              <a:gd name="connsiteY11-98" fmla="*/ 3131 h 10000"/>
              <a:gd name="connsiteX12-99" fmla="*/ 7030 w 10000"/>
              <a:gd name="connsiteY12-100" fmla="*/ 4469 h 10000"/>
              <a:gd name="connsiteX13-101" fmla="*/ 6322 w 10000"/>
              <a:gd name="connsiteY13-102" fmla="*/ 5177 h 10000"/>
              <a:gd name="connsiteX14-103" fmla="*/ 5544 w 10000"/>
              <a:gd name="connsiteY14-104" fmla="*/ 5886 h 10000"/>
              <a:gd name="connsiteX15-105" fmla="*/ 3818 w 10000"/>
              <a:gd name="connsiteY15-106" fmla="*/ 7326 h 10000"/>
              <a:gd name="connsiteX16-107" fmla="*/ 0 w 10000"/>
              <a:gd name="connsiteY16-108"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Lst>
            <a:rect l="l" t="t" r="r" b="b"/>
            <a:pathLst>
              <a:path w="10000" h="10000">
                <a:moveTo>
                  <a:pt x="0" y="10000"/>
                </a:moveTo>
                <a:lnTo>
                  <a:pt x="0" y="10000"/>
                </a:lnTo>
                <a:cubicBezTo>
                  <a:pt x="1337" y="9166"/>
                  <a:pt x="2621" y="8263"/>
                  <a:pt x="3818" y="7314"/>
                </a:cubicBezTo>
                <a:cubicBezTo>
                  <a:pt x="4417" y="6846"/>
                  <a:pt x="5000" y="6366"/>
                  <a:pt x="5544" y="5886"/>
                </a:cubicBezTo>
                <a:cubicBezTo>
                  <a:pt x="5801" y="5657"/>
                  <a:pt x="6074" y="5402"/>
                  <a:pt x="6322" y="5166"/>
                </a:cubicBezTo>
                <a:cubicBezTo>
                  <a:pt x="6570" y="4930"/>
                  <a:pt x="6713" y="4808"/>
                  <a:pt x="7030" y="4469"/>
                </a:cubicBezTo>
                <a:cubicBezTo>
                  <a:pt x="7347" y="4130"/>
                  <a:pt x="7879" y="3556"/>
                  <a:pt x="8227" y="3131"/>
                </a:cubicBezTo>
                <a:cubicBezTo>
                  <a:pt x="8576" y="2706"/>
                  <a:pt x="8872" y="2309"/>
                  <a:pt x="9121" y="1920"/>
                </a:cubicBezTo>
                <a:cubicBezTo>
                  <a:pt x="9580" y="1211"/>
                  <a:pt x="9876" y="560"/>
                  <a:pt x="10000" y="0"/>
                </a:cubicBezTo>
                <a:lnTo>
                  <a:pt x="10000" y="0"/>
                </a:lnTo>
                <a:cubicBezTo>
                  <a:pt x="9883" y="560"/>
                  <a:pt x="9588" y="1211"/>
                  <a:pt x="9121" y="1931"/>
                </a:cubicBezTo>
                <a:cubicBezTo>
                  <a:pt x="8872" y="2320"/>
                  <a:pt x="8577" y="2720"/>
                  <a:pt x="8235" y="3131"/>
                </a:cubicBezTo>
                <a:cubicBezTo>
                  <a:pt x="7887" y="3554"/>
                  <a:pt x="7310" y="4162"/>
                  <a:pt x="7030" y="4469"/>
                </a:cubicBezTo>
                <a:cubicBezTo>
                  <a:pt x="6711" y="4810"/>
                  <a:pt x="6570" y="4941"/>
                  <a:pt x="6322" y="5177"/>
                </a:cubicBezTo>
                <a:cubicBezTo>
                  <a:pt x="6065" y="5417"/>
                  <a:pt x="5801" y="5657"/>
                  <a:pt x="5544" y="5886"/>
                </a:cubicBezTo>
                <a:cubicBezTo>
                  <a:pt x="5000" y="6366"/>
                  <a:pt x="4425" y="6857"/>
                  <a:pt x="3818" y="7326"/>
                </a:cubicBezTo>
                <a:cubicBezTo>
                  <a:pt x="2621" y="8263"/>
                  <a:pt x="1337" y="9166"/>
                  <a:pt x="0" y="1000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26" name="Freeform 56"/>
          <p:cNvSpPr/>
          <p:nvPr/>
        </p:nvSpPr>
        <p:spPr bwMode="auto">
          <a:xfrm>
            <a:off x="3932238" y="401638"/>
            <a:ext cx="1951038" cy="1436688"/>
          </a:xfrm>
          <a:custGeom>
            <a:avLst/>
            <a:gdLst>
              <a:gd name="T0" fmla="*/ 0 w 781"/>
              <a:gd name="T1" fmla="*/ 559 h 559"/>
              <a:gd name="T2" fmla="*/ 0 w 781"/>
              <a:gd name="T3" fmla="*/ 558 h 559"/>
              <a:gd name="T4" fmla="*/ 163 w 781"/>
              <a:gd name="T5" fmla="*/ 446 h 559"/>
              <a:gd name="T6" fmla="*/ 273 w 781"/>
              <a:gd name="T7" fmla="*/ 369 h 559"/>
              <a:gd name="T8" fmla="*/ 511 w 781"/>
              <a:gd name="T9" fmla="*/ 205 h 559"/>
              <a:gd name="T10" fmla="*/ 685 w 781"/>
              <a:gd name="T11" fmla="*/ 79 h 559"/>
              <a:gd name="T12" fmla="*/ 781 w 781"/>
              <a:gd name="T13" fmla="*/ 0 h 559"/>
              <a:gd name="T14" fmla="*/ 781 w 781"/>
              <a:gd name="T15" fmla="*/ 0 h 559"/>
              <a:gd name="T16" fmla="*/ 685 w 781"/>
              <a:gd name="T17" fmla="*/ 80 h 559"/>
              <a:gd name="T18" fmla="*/ 511 w 781"/>
              <a:gd name="T19" fmla="*/ 205 h 559"/>
              <a:gd name="T20" fmla="*/ 274 w 781"/>
              <a:gd name="T21" fmla="*/ 370 h 559"/>
              <a:gd name="T22" fmla="*/ 163 w 781"/>
              <a:gd name="T23" fmla="*/ 446 h 559"/>
              <a:gd name="T24" fmla="*/ 0 w 781"/>
              <a:gd name="T25" fmla="*/ 559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1" h="559">
                <a:moveTo>
                  <a:pt x="0" y="559"/>
                </a:moveTo>
                <a:cubicBezTo>
                  <a:pt x="0" y="558"/>
                  <a:pt x="0" y="558"/>
                  <a:pt x="0" y="558"/>
                </a:cubicBezTo>
                <a:cubicBezTo>
                  <a:pt x="55" y="520"/>
                  <a:pt x="110" y="482"/>
                  <a:pt x="163" y="446"/>
                </a:cubicBezTo>
                <a:cubicBezTo>
                  <a:pt x="199" y="420"/>
                  <a:pt x="237" y="395"/>
                  <a:pt x="273" y="369"/>
                </a:cubicBezTo>
                <a:cubicBezTo>
                  <a:pt x="347" y="319"/>
                  <a:pt x="433" y="260"/>
                  <a:pt x="511" y="205"/>
                </a:cubicBezTo>
                <a:cubicBezTo>
                  <a:pt x="582" y="155"/>
                  <a:pt x="639" y="114"/>
                  <a:pt x="685" y="79"/>
                </a:cubicBezTo>
                <a:cubicBezTo>
                  <a:pt x="720" y="52"/>
                  <a:pt x="757" y="24"/>
                  <a:pt x="781" y="0"/>
                </a:cubicBezTo>
                <a:cubicBezTo>
                  <a:pt x="781" y="0"/>
                  <a:pt x="781" y="0"/>
                  <a:pt x="781" y="0"/>
                </a:cubicBezTo>
                <a:cubicBezTo>
                  <a:pt x="757" y="24"/>
                  <a:pt x="721" y="53"/>
                  <a:pt x="685" y="80"/>
                </a:cubicBezTo>
                <a:cubicBezTo>
                  <a:pt x="639" y="114"/>
                  <a:pt x="582" y="155"/>
                  <a:pt x="511" y="205"/>
                </a:cubicBezTo>
                <a:cubicBezTo>
                  <a:pt x="433" y="260"/>
                  <a:pt x="347" y="319"/>
                  <a:pt x="274" y="370"/>
                </a:cubicBezTo>
                <a:cubicBezTo>
                  <a:pt x="237" y="395"/>
                  <a:pt x="200" y="421"/>
                  <a:pt x="163" y="446"/>
                </a:cubicBezTo>
                <a:cubicBezTo>
                  <a:pt x="110" y="483"/>
                  <a:pt x="55" y="521"/>
                  <a:pt x="0" y="559"/>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27" name="Freeform 57"/>
          <p:cNvSpPr/>
          <p:nvPr/>
        </p:nvSpPr>
        <p:spPr bwMode="auto">
          <a:xfrm>
            <a:off x="4764088" y="188913"/>
            <a:ext cx="1119188" cy="415925"/>
          </a:xfrm>
          <a:custGeom>
            <a:avLst/>
            <a:gdLst>
              <a:gd name="T0" fmla="*/ 0 w 448"/>
              <a:gd name="T1" fmla="*/ 162 h 162"/>
              <a:gd name="T2" fmla="*/ 0 w 448"/>
              <a:gd name="T3" fmla="*/ 162 h 162"/>
              <a:gd name="T4" fmla="*/ 111 w 448"/>
              <a:gd name="T5" fmla="*/ 70 h 162"/>
              <a:gd name="T6" fmla="*/ 235 w 448"/>
              <a:gd name="T7" fmla="*/ 17 h 162"/>
              <a:gd name="T8" fmla="*/ 341 w 448"/>
              <a:gd name="T9" fmla="*/ 18 h 162"/>
              <a:gd name="T10" fmla="*/ 351 w 448"/>
              <a:gd name="T11" fmla="*/ 21 h 162"/>
              <a:gd name="T12" fmla="*/ 448 w 448"/>
              <a:gd name="T13" fmla="*/ 83 h 162"/>
              <a:gd name="T14" fmla="*/ 448 w 448"/>
              <a:gd name="T15" fmla="*/ 83 h 162"/>
              <a:gd name="T16" fmla="*/ 235 w 448"/>
              <a:gd name="T17" fmla="*/ 18 h 162"/>
              <a:gd name="T18" fmla="*/ 0 w 448"/>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162">
                <a:moveTo>
                  <a:pt x="0" y="162"/>
                </a:moveTo>
                <a:cubicBezTo>
                  <a:pt x="0" y="162"/>
                  <a:pt x="0" y="162"/>
                  <a:pt x="0" y="162"/>
                </a:cubicBezTo>
                <a:cubicBezTo>
                  <a:pt x="36" y="125"/>
                  <a:pt x="74" y="94"/>
                  <a:pt x="111" y="70"/>
                </a:cubicBezTo>
                <a:cubicBezTo>
                  <a:pt x="153" y="44"/>
                  <a:pt x="194" y="26"/>
                  <a:pt x="235" y="17"/>
                </a:cubicBezTo>
                <a:cubicBezTo>
                  <a:pt x="270" y="9"/>
                  <a:pt x="306" y="10"/>
                  <a:pt x="341" y="18"/>
                </a:cubicBezTo>
                <a:cubicBezTo>
                  <a:pt x="344" y="19"/>
                  <a:pt x="348" y="20"/>
                  <a:pt x="351" y="21"/>
                </a:cubicBezTo>
                <a:cubicBezTo>
                  <a:pt x="390" y="33"/>
                  <a:pt x="423" y="54"/>
                  <a:pt x="448" y="83"/>
                </a:cubicBezTo>
                <a:cubicBezTo>
                  <a:pt x="448" y="83"/>
                  <a:pt x="448" y="83"/>
                  <a:pt x="448" y="83"/>
                </a:cubicBezTo>
                <a:cubicBezTo>
                  <a:pt x="398" y="26"/>
                  <a:pt x="315" y="0"/>
                  <a:pt x="235" y="18"/>
                </a:cubicBezTo>
                <a:cubicBezTo>
                  <a:pt x="158" y="35"/>
                  <a:pt x="76" y="85"/>
                  <a:pt x="0" y="162"/>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1" name="Freeform 61"/>
          <p:cNvSpPr/>
          <p:nvPr/>
        </p:nvSpPr>
        <p:spPr bwMode="auto">
          <a:xfrm>
            <a:off x="5883275" y="401638"/>
            <a:ext cx="223838" cy="925513"/>
          </a:xfrm>
          <a:custGeom>
            <a:avLst/>
            <a:gdLst>
              <a:gd name="T0" fmla="*/ 83 w 90"/>
              <a:gd name="T1" fmla="*/ 360 h 360"/>
              <a:gd name="T2" fmla="*/ 0 w 90"/>
              <a:gd name="T3" fmla="*/ 0 h 360"/>
              <a:gd name="T4" fmla="*/ 0 w 90"/>
              <a:gd name="T5" fmla="*/ 0 h 360"/>
              <a:gd name="T6" fmla="*/ 68 w 90"/>
              <a:gd name="T7" fmla="*/ 160 h 360"/>
              <a:gd name="T8" fmla="*/ 83 w 90"/>
              <a:gd name="T9" fmla="*/ 360 h 360"/>
            </a:gdLst>
            <a:ahLst/>
            <a:cxnLst>
              <a:cxn ang="0">
                <a:pos x="T0" y="T1"/>
              </a:cxn>
              <a:cxn ang="0">
                <a:pos x="T2" y="T3"/>
              </a:cxn>
              <a:cxn ang="0">
                <a:pos x="T4" y="T5"/>
              </a:cxn>
              <a:cxn ang="0">
                <a:pos x="T6" y="T7"/>
              </a:cxn>
              <a:cxn ang="0">
                <a:pos x="T8" y="T9"/>
              </a:cxn>
            </a:cxnLst>
            <a:rect l="0" t="0" r="r" b="b"/>
            <a:pathLst>
              <a:path w="90" h="360">
                <a:moveTo>
                  <a:pt x="83" y="360"/>
                </a:moveTo>
                <a:cubicBezTo>
                  <a:pt x="90" y="210"/>
                  <a:pt x="60" y="82"/>
                  <a:pt x="0" y="0"/>
                </a:cubicBezTo>
                <a:cubicBezTo>
                  <a:pt x="0" y="0"/>
                  <a:pt x="0" y="0"/>
                  <a:pt x="0" y="0"/>
                </a:cubicBezTo>
                <a:cubicBezTo>
                  <a:pt x="31" y="42"/>
                  <a:pt x="54" y="96"/>
                  <a:pt x="68" y="160"/>
                </a:cubicBezTo>
                <a:cubicBezTo>
                  <a:pt x="82" y="220"/>
                  <a:pt x="87" y="288"/>
                  <a:pt x="83" y="36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2" name="Freeform 62"/>
          <p:cNvSpPr/>
          <p:nvPr/>
        </p:nvSpPr>
        <p:spPr bwMode="auto">
          <a:xfrm>
            <a:off x="5329238" y="34925"/>
            <a:ext cx="776288" cy="1292225"/>
          </a:xfrm>
          <a:custGeom>
            <a:avLst/>
            <a:gdLst>
              <a:gd name="T0" fmla="*/ 305 w 311"/>
              <a:gd name="T1" fmla="*/ 503 h 503"/>
              <a:gd name="T2" fmla="*/ 224 w 311"/>
              <a:gd name="T3" fmla="*/ 125 h 503"/>
              <a:gd name="T4" fmla="*/ 0 w 311"/>
              <a:gd name="T5" fmla="*/ 9 h 503"/>
              <a:gd name="T6" fmla="*/ 0 w 311"/>
              <a:gd name="T7" fmla="*/ 8 h 503"/>
              <a:gd name="T8" fmla="*/ 225 w 311"/>
              <a:gd name="T9" fmla="*/ 124 h 503"/>
              <a:gd name="T10" fmla="*/ 291 w 311"/>
              <a:gd name="T11" fmla="*/ 294 h 503"/>
              <a:gd name="T12" fmla="*/ 305 w 311"/>
              <a:gd name="T13" fmla="*/ 503 h 503"/>
            </a:gdLst>
            <a:ahLst/>
            <a:cxnLst>
              <a:cxn ang="0">
                <a:pos x="T0" y="T1"/>
              </a:cxn>
              <a:cxn ang="0">
                <a:pos x="T2" y="T3"/>
              </a:cxn>
              <a:cxn ang="0">
                <a:pos x="T4" y="T5"/>
              </a:cxn>
              <a:cxn ang="0">
                <a:pos x="T6" y="T7"/>
              </a:cxn>
              <a:cxn ang="0">
                <a:pos x="T8" y="T9"/>
              </a:cxn>
              <a:cxn ang="0">
                <a:pos x="T10" y="T11"/>
              </a:cxn>
              <a:cxn ang="0">
                <a:pos x="T12" y="T13"/>
              </a:cxn>
            </a:cxnLst>
            <a:rect l="0" t="0" r="r" b="b"/>
            <a:pathLst>
              <a:path w="311" h="503">
                <a:moveTo>
                  <a:pt x="305" y="503"/>
                </a:moveTo>
                <a:cubicBezTo>
                  <a:pt x="311" y="346"/>
                  <a:pt x="284" y="215"/>
                  <a:pt x="224" y="125"/>
                </a:cubicBezTo>
                <a:cubicBezTo>
                  <a:pt x="173" y="46"/>
                  <a:pt x="85" y="1"/>
                  <a:pt x="0" y="9"/>
                </a:cubicBezTo>
                <a:cubicBezTo>
                  <a:pt x="0" y="8"/>
                  <a:pt x="0" y="8"/>
                  <a:pt x="0" y="8"/>
                </a:cubicBezTo>
                <a:cubicBezTo>
                  <a:pt x="85" y="0"/>
                  <a:pt x="173" y="46"/>
                  <a:pt x="225" y="124"/>
                </a:cubicBezTo>
                <a:cubicBezTo>
                  <a:pt x="255" y="170"/>
                  <a:pt x="277" y="227"/>
                  <a:pt x="291" y="294"/>
                </a:cubicBezTo>
                <a:cubicBezTo>
                  <a:pt x="304" y="357"/>
                  <a:pt x="309" y="428"/>
                  <a:pt x="305" y="503"/>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3" name="Freeform 63"/>
          <p:cNvSpPr/>
          <p:nvPr/>
        </p:nvSpPr>
        <p:spPr bwMode="auto">
          <a:xfrm>
            <a:off x="4557713" y="-142875"/>
            <a:ext cx="1547813" cy="1470025"/>
          </a:xfrm>
          <a:custGeom>
            <a:avLst/>
            <a:gdLst>
              <a:gd name="T0" fmla="*/ 614 w 620"/>
              <a:gd name="T1" fmla="*/ 572 h 572"/>
              <a:gd name="T2" fmla="*/ 556 w 620"/>
              <a:gd name="T3" fmla="*/ 214 h 572"/>
              <a:gd name="T4" fmla="*/ 385 w 620"/>
              <a:gd name="T5" fmla="*/ 39 h 572"/>
              <a:gd name="T6" fmla="*/ 366 w 620"/>
              <a:gd name="T7" fmla="*/ 33 h 572"/>
              <a:gd name="T8" fmla="*/ 1 w 620"/>
              <a:gd name="T9" fmla="*/ 189 h 572"/>
              <a:gd name="T10" fmla="*/ 0 w 620"/>
              <a:gd name="T11" fmla="*/ 189 h 572"/>
              <a:gd name="T12" fmla="*/ 182 w 620"/>
              <a:gd name="T13" fmla="*/ 55 h 572"/>
              <a:gd name="T14" fmla="*/ 284 w 620"/>
              <a:gd name="T15" fmla="*/ 27 h 572"/>
              <a:gd name="T16" fmla="*/ 386 w 620"/>
              <a:gd name="T17" fmla="*/ 38 h 572"/>
              <a:gd name="T18" fmla="*/ 557 w 620"/>
              <a:gd name="T19" fmla="*/ 213 h 572"/>
              <a:gd name="T20" fmla="*/ 615 w 620"/>
              <a:gd name="T21" fmla="*/ 572 h 572"/>
              <a:gd name="T22" fmla="*/ 614 w 620"/>
              <a:gd name="T23" fmla="*/ 572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0" h="572">
                <a:moveTo>
                  <a:pt x="614" y="572"/>
                </a:moveTo>
                <a:cubicBezTo>
                  <a:pt x="619" y="433"/>
                  <a:pt x="599" y="309"/>
                  <a:pt x="556" y="214"/>
                </a:cubicBezTo>
                <a:cubicBezTo>
                  <a:pt x="518" y="127"/>
                  <a:pt x="455" y="63"/>
                  <a:pt x="385" y="39"/>
                </a:cubicBezTo>
                <a:cubicBezTo>
                  <a:pt x="379" y="36"/>
                  <a:pt x="372" y="35"/>
                  <a:pt x="366" y="33"/>
                </a:cubicBezTo>
                <a:cubicBezTo>
                  <a:pt x="234" y="0"/>
                  <a:pt x="88" y="95"/>
                  <a:pt x="1" y="189"/>
                </a:cubicBezTo>
                <a:cubicBezTo>
                  <a:pt x="0" y="189"/>
                  <a:pt x="0" y="189"/>
                  <a:pt x="0" y="189"/>
                </a:cubicBezTo>
                <a:cubicBezTo>
                  <a:pt x="54" y="130"/>
                  <a:pt x="119" y="83"/>
                  <a:pt x="182" y="55"/>
                </a:cubicBezTo>
                <a:cubicBezTo>
                  <a:pt x="217" y="39"/>
                  <a:pt x="251" y="30"/>
                  <a:pt x="284" y="27"/>
                </a:cubicBezTo>
                <a:cubicBezTo>
                  <a:pt x="320" y="23"/>
                  <a:pt x="354" y="27"/>
                  <a:pt x="386" y="38"/>
                </a:cubicBezTo>
                <a:cubicBezTo>
                  <a:pt x="456" y="63"/>
                  <a:pt x="518" y="127"/>
                  <a:pt x="557" y="213"/>
                </a:cubicBezTo>
                <a:cubicBezTo>
                  <a:pt x="600" y="308"/>
                  <a:pt x="620" y="433"/>
                  <a:pt x="615" y="572"/>
                </a:cubicBezTo>
                <a:lnTo>
                  <a:pt x="614" y="572"/>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4" name="Freeform 64"/>
          <p:cNvSpPr/>
          <p:nvPr/>
        </p:nvSpPr>
        <p:spPr bwMode="auto">
          <a:xfrm>
            <a:off x="4387850" y="-180975"/>
            <a:ext cx="1717675" cy="1508125"/>
          </a:xfrm>
          <a:custGeom>
            <a:avLst/>
            <a:gdLst>
              <a:gd name="T0" fmla="*/ 682 w 688"/>
              <a:gd name="T1" fmla="*/ 587 h 587"/>
              <a:gd name="T2" fmla="*/ 608 w 688"/>
              <a:gd name="T3" fmla="*/ 190 h 587"/>
              <a:gd name="T4" fmla="*/ 423 w 688"/>
              <a:gd name="T5" fmla="*/ 33 h 587"/>
              <a:gd name="T6" fmla="*/ 404 w 688"/>
              <a:gd name="T7" fmla="*/ 29 h 587"/>
              <a:gd name="T8" fmla="*/ 1 w 688"/>
              <a:gd name="T9" fmla="*/ 258 h 587"/>
              <a:gd name="T10" fmla="*/ 0 w 688"/>
              <a:gd name="T11" fmla="*/ 257 h 587"/>
              <a:gd name="T12" fmla="*/ 180 w 688"/>
              <a:gd name="T13" fmla="*/ 85 h 587"/>
              <a:gd name="T14" fmla="*/ 404 w 688"/>
              <a:gd name="T15" fmla="*/ 29 h 587"/>
              <a:gd name="T16" fmla="*/ 518 w 688"/>
              <a:gd name="T17" fmla="*/ 80 h 587"/>
              <a:gd name="T18" fmla="*/ 609 w 688"/>
              <a:gd name="T19" fmla="*/ 190 h 587"/>
              <a:gd name="T20" fmla="*/ 683 w 688"/>
              <a:gd name="T21" fmla="*/ 587 h 587"/>
              <a:gd name="T22" fmla="*/ 682 w 688"/>
              <a:gd name="T23" fmla="*/ 587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88" h="587">
                <a:moveTo>
                  <a:pt x="682" y="587"/>
                </a:moveTo>
                <a:cubicBezTo>
                  <a:pt x="688" y="429"/>
                  <a:pt x="662" y="291"/>
                  <a:pt x="608" y="190"/>
                </a:cubicBezTo>
                <a:cubicBezTo>
                  <a:pt x="564" y="109"/>
                  <a:pt x="496" y="51"/>
                  <a:pt x="423" y="33"/>
                </a:cubicBezTo>
                <a:cubicBezTo>
                  <a:pt x="416" y="32"/>
                  <a:pt x="410" y="30"/>
                  <a:pt x="404" y="29"/>
                </a:cubicBezTo>
                <a:cubicBezTo>
                  <a:pt x="211" y="0"/>
                  <a:pt x="47" y="197"/>
                  <a:pt x="1" y="258"/>
                </a:cubicBezTo>
                <a:cubicBezTo>
                  <a:pt x="0" y="257"/>
                  <a:pt x="0" y="257"/>
                  <a:pt x="0" y="257"/>
                </a:cubicBezTo>
                <a:cubicBezTo>
                  <a:pt x="38" y="207"/>
                  <a:pt x="100" y="136"/>
                  <a:pt x="180" y="85"/>
                </a:cubicBezTo>
                <a:cubicBezTo>
                  <a:pt x="257" y="37"/>
                  <a:pt x="332" y="18"/>
                  <a:pt x="404" y="29"/>
                </a:cubicBezTo>
                <a:cubicBezTo>
                  <a:pt x="443" y="35"/>
                  <a:pt x="482" y="52"/>
                  <a:pt x="518" y="80"/>
                </a:cubicBezTo>
                <a:cubicBezTo>
                  <a:pt x="554" y="108"/>
                  <a:pt x="585" y="146"/>
                  <a:pt x="609" y="190"/>
                </a:cubicBezTo>
                <a:cubicBezTo>
                  <a:pt x="663" y="291"/>
                  <a:pt x="688" y="428"/>
                  <a:pt x="683" y="587"/>
                </a:cubicBezTo>
                <a:lnTo>
                  <a:pt x="682" y="587"/>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5" name="Freeform 65"/>
          <p:cNvSpPr/>
          <p:nvPr/>
        </p:nvSpPr>
        <p:spPr bwMode="auto">
          <a:xfrm>
            <a:off x="366713" y="1327150"/>
            <a:ext cx="5727700" cy="4816475"/>
          </a:xfrm>
          <a:custGeom>
            <a:avLst/>
            <a:gdLst>
              <a:gd name="T0" fmla="*/ 0 w 2293"/>
              <a:gd name="T1" fmla="*/ 1866 h 1874"/>
              <a:gd name="T2" fmla="*/ 0 w 2293"/>
              <a:gd name="T3" fmla="*/ 1865 h 1874"/>
              <a:gd name="T4" fmla="*/ 360 w 2293"/>
              <a:gd name="T5" fmla="*/ 1851 h 1874"/>
              <a:gd name="T6" fmla="*/ 770 w 2293"/>
              <a:gd name="T7" fmla="*/ 1748 h 1874"/>
              <a:gd name="T8" fmla="*/ 1586 w 2293"/>
              <a:gd name="T9" fmla="*/ 1274 h 1874"/>
              <a:gd name="T10" fmla="*/ 2129 w 2293"/>
              <a:gd name="T11" fmla="*/ 607 h 1874"/>
              <a:gd name="T12" fmla="*/ 2292 w 2293"/>
              <a:gd name="T13" fmla="*/ 0 h 1874"/>
              <a:gd name="T14" fmla="*/ 2293 w 2293"/>
              <a:gd name="T15" fmla="*/ 0 h 1874"/>
              <a:gd name="T16" fmla="*/ 2130 w 2293"/>
              <a:gd name="T17" fmla="*/ 607 h 1874"/>
              <a:gd name="T18" fmla="*/ 1586 w 2293"/>
              <a:gd name="T19" fmla="*/ 1275 h 1874"/>
              <a:gd name="T20" fmla="*/ 770 w 2293"/>
              <a:gd name="T21" fmla="*/ 1748 h 1874"/>
              <a:gd name="T22" fmla="*/ 360 w 2293"/>
              <a:gd name="T23" fmla="*/ 1852 h 1874"/>
              <a:gd name="T24" fmla="*/ 0 w 2293"/>
              <a:gd name="T25" fmla="*/ 1866 h 1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3" h="1874">
                <a:moveTo>
                  <a:pt x="0" y="1866"/>
                </a:moveTo>
                <a:cubicBezTo>
                  <a:pt x="0" y="1865"/>
                  <a:pt x="0" y="1865"/>
                  <a:pt x="0" y="1865"/>
                </a:cubicBezTo>
                <a:cubicBezTo>
                  <a:pt x="113" y="1873"/>
                  <a:pt x="235" y="1869"/>
                  <a:pt x="360" y="1851"/>
                </a:cubicBezTo>
                <a:cubicBezTo>
                  <a:pt x="496" y="1831"/>
                  <a:pt x="634" y="1796"/>
                  <a:pt x="770" y="1748"/>
                </a:cubicBezTo>
                <a:cubicBezTo>
                  <a:pt x="1061" y="1644"/>
                  <a:pt x="1343" y="1481"/>
                  <a:pt x="1586" y="1274"/>
                </a:cubicBezTo>
                <a:cubicBezTo>
                  <a:pt x="1818" y="1076"/>
                  <a:pt x="2006" y="845"/>
                  <a:pt x="2129" y="607"/>
                </a:cubicBezTo>
                <a:cubicBezTo>
                  <a:pt x="2235" y="402"/>
                  <a:pt x="2291" y="192"/>
                  <a:pt x="2292" y="0"/>
                </a:cubicBezTo>
                <a:cubicBezTo>
                  <a:pt x="2293" y="0"/>
                  <a:pt x="2293" y="0"/>
                  <a:pt x="2293" y="0"/>
                </a:cubicBezTo>
                <a:cubicBezTo>
                  <a:pt x="2292" y="192"/>
                  <a:pt x="2236" y="402"/>
                  <a:pt x="2130" y="607"/>
                </a:cubicBezTo>
                <a:cubicBezTo>
                  <a:pt x="2007" y="846"/>
                  <a:pt x="1819" y="1077"/>
                  <a:pt x="1586" y="1275"/>
                </a:cubicBezTo>
                <a:cubicBezTo>
                  <a:pt x="1343" y="1481"/>
                  <a:pt x="1061" y="1645"/>
                  <a:pt x="770" y="1748"/>
                </a:cubicBezTo>
                <a:cubicBezTo>
                  <a:pt x="634" y="1797"/>
                  <a:pt x="496" y="1832"/>
                  <a:pt x="360" y="1852"/>
                </a:cubicBezTo>
                <a:cubicBezTo>
                  <a:pt x="235" y="1870"/>
                  <a:pt x="113" y="1874"/>
                  <a:pt x="0" y="186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6" name="Freeform 66"/>
          <p:cNvSpPr/>
          <p:nvPr/>
        </p:nvSpPr>
        <p:spPr bwMode="auto">
          <a:xfrm>
            <a:off x="2106613" y="1327150"/>
            <a:ext cx="3987800" cy="4770438"/>
          </a:xfrm>
          <a:custGeom>
            <a:avLst/>
            <a:gdLst>
              <a:gd name="T0" fmla="*/ 0 w 1596"/>
              <a:gd name="T1" fmla="*/ 1856 h 1856"/>
              <a:gd name="T2" fmla="*/ 0 w 1596"/>
              <a:gd name="T3" fmla="*/ 1856 h 1856"/>
              <a:gd name="T4" fmla="*/ 584 w 1596"/>
              <a:gd name="T5" fmla="*/ 1603 h 1856"/>
              <a:gd name="T6" fmla="*/ 1127 w 1596"/>
              <a:gd name="T7" fmla="*/ 1127 h 1856"/>
              <a:gd name="T8" fmla="*/ 1481 w 1596"/>
              <a:gd name="T9" fmla="*/ 541 h 1856"/>
              <a:gd name="T10" fmla="*/ 1595 w 1596"/>
              <a:gd name="T11" fmla="*/ 0 h 1856"/>
              <a:gd name="T12" fmla="*/ 1596 w 1596"/>
              <a:gd name="T13" fmla="*/ 0 h 1856"/>
              <a:gd name="T14" fmla="*/ 1566 w 1596"/>
              <a:gd name="T15" fmla="*/ 264 h 1856"/>
              <a:gd name="T16" fmla="*/ 1482 w 1596"/>
              <a:gd name="T17" fmla="*/ 542 h 1856"/>
              <a:gd name="T18" fmla="*/ 1332 w 1596"/>
              <a:gd name="T19" fmla="*/ 842 h 1856"/>
              <a:gd name="T20" fmla="*/ 1127 w 1596"/>
              <a:gd name="T21" fmla="*/ 1128 h 1856"/>
              <a:gd name="T22" fmla="*/ 872 w 1596"/>
              <a:gd name="T23" fmla="*/ 1388 h 1856"/>
              <a:gd name="T24" fmla="*/ 585 w 1596"/>
              <a:gd name="T25" fmla="*/ 1604 h 1856"/>
              <a:gd name="T26" fmla="*/ 293 w 1596"/>
              <a:gd name="T27" fmla="*/ 1759 h 1856"/>
              <a:gd name="T28" fmla="*/ 0 w 1596"/>
              <a:gd name="T29" fmla="*/ 1856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6" h="1856">
                <a:moveTo>
                  <a:pt x="0" y="1856"/>
                </a:moveTo>
                <a:cubicBezTo>
                  <a:pt x="0" y="1856"/>
                  <a:pt x="0" y="1856"/>
                  <a:pt x="0" y="1856"/>
                </a:cubicBezTo>
                <a:cubicBezTo>
                  <a:pt x="193" y="1810"/>
                  <a:pt x="395" y="1723"/>
                  <a:pt x="584" y="1603"/>
                </a:cubicBezTo>
                <a:cubicBezTo>
                  <a:pt x="784" y="1477"/>
                  <a:pt x="971" y="1312"/>
                  <a:pt x="1127" y="1127"/>
                </a:cubicBezTo>
                <a:cubicBezTo>
                  <a:pt x="1278" y="946"/>
                  <a:pt x="1401" y="744"/>
                  <a:pt x="1481" y="541"/>
                </a:cubicBezTo>
                <a:cubicBezTo>
                  <a:pt x="1554" y="358"/>
                  <a:pt x="1593" y="171"/>
                  <a:pt x="1595" y="0"/>
                </a:cubicBezTo>
                <a:cubicBezTo>
                  <a:pt x="1596" y="0"/>
                  <a:pt x="1596" y="0"/>
                  <a:pt x="1596" y="0"/>
                </a:cubicBezTo>
                <a:cubicBezTo>
                  <a:pt x="1595" y="85"/>
                  <a:pt x="1585" y="174"/>
                  <a:pt x="1566" y="264"/>
                </a:cubicBezTo>
                <a:cubicBezTo>
                  <a:pt x="1547" y="355"/>
                  <a:pt x="1519" y="449"/>
                  <a:pt x="1482" y="542"/>
                </a:cubicBezTo>
                <a:cubicBezTo>
                  <a:pt x="1442" y="643"/>
                  <a:pt x="1391" y="744"/>
                  <a:pt x="1332" y="842"/>
                </a:cubicBezTo>
                <a:cubicBezTo>
                  <a:pt x="1272" y="940"/>
                  <a:pt x="1203" y="1037"/>
                  <a:pt x="1127" y="1128"/>
                </a:cubicBezTo>
                <a:cubicBezTo>
                  <a:pt x="1049" y="1221"/>
                  <a:pt x="963" y="1308"/>
                  <a:pt x="872" y="1388"/>
                </a:cubicBezTo>
                <a:cubicBezTo>
                  <a:pt x="781" y="1468"/>
                  <a:pt x="684" y="1541"/>
                  <a:pt x="585" y="1604"/>
                </a:cubicBezTo>
                <a:cubicBezTo>
                  <a:pt x="489" y="1664"/>
                  <a:pt x="391" y="1716"/>
                  <a:pt x="293" y="1759"/>
                </a:cubicBezTo>
                <a:cubicBezTo>
                  <a:pt x="195" y="1801"/>
                  <a:pt x="97" y="1834"/>
                  <a:pt x="0" y="185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7" name="Freeform 67"/>
          <p:cNvSpPr/>
          <p:nvPr/>
        </p:nvSpPr>
        <p:spPr bwMode="auto">
          <a:xfrm>
            <a:off x="4060825" y="1327150"/>
            <a:ext cx="2033588" cy="3741738"/>
          </a:xfrm>
          <a:custGeom>
            <a:avLst/>
            <a:gdLst>
              <a:gd name="T0" fmla="*/ 0 w 814"/>
              <a:gd name="T1" fmla="*/ 1456 h 1456"/>
              <a:gd name="T2" fmla="*/ 0 w 814"/>
              <a:gd name="T3" fmla="*/ 1456 h 1456"/>
              <a:gd name="T4" fmla="*/ 285 w 814"/>
              <a:gd name="T5" fmla="*/ 1228 h 1456"/>
              <a:gd name="T6" fmla="*/ 547 w 814"/>
              <a:gd name="T7" fmla="*/ 881 h 1456"/>
              <a:gd name="T8" fmla="*/ 813 w 814"/>
              <a:gd name="T9" fmla="*/ 0 h 1456"/>
              <a:gd name="T10" fmla="*/ 814 w 814"/>
              <a:gd name="T11" fmla="*/ 0 h 1456"/>
              <a:gd name="T12" fmla="*/ 548 w 814"/>
              <a:gd name="T13" fmla="*/ 881 h 1456"/>
              <a:gd name="T14" fmla="*/ 286 w 814"/>
              <a:gd name="T15" fmla="*/ 1228 h 1456"/>
              <a:gd name="T16" fmla="*/ 0 w 814"/>
              <a:gd name="T17" fmla="*/ 1456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1456">
                <a:moveTo>
                  <a:pt x="0" y="1456"/>
                </a:moveTo>
                <a:cubicBezTo>
                  <a:pt x="0" y="1456"/>
                  <a:pt x="0" y="1456"/>
                  <a:pt x="0" y="1456"/>
                </a:cubicBezTo>
                <a:cubicBezTo>
                  <a:pt x="100" y="1396"/>
                  <a:pt x="196" y="1320"/>
                  <a:pt x="285" y="1228"/>
                </a:cubicBezTo>
                <a:cubicBezTo>
                  <a:pt x="384" y="1126"/>
                  <a:pt x="472" y="1009"/>
                  <a:pt x="547" y="881"/>
                </a:cubicBezTo>
                <a:cubicBezTo>
                  <a:pt x="711" y="602"/>
                  <a:pt x="805" y="289"/>
                  <a:pt x="813" y="0"/>
                </a:cubicBezTo>
                <a:cubicBezTo>
                  <a:pt x="814" y="0"/>
                  <a:pt x="814" y="0"/>
                  <a:pt x="814" y="0"/>
                </a:cubicBezTo>
                <a:cubicBezTo>
                  <a:pt x="806" y="290"/>
                  <a:pt x="712" y="602"/>
                  <a:pt x="548" y="881"/>
                </a:cubicBezTo>
                <a:cubicBezTo>
                  <a:pt x="473" y="1010"/>
                  <a:pt x="384" y="1127"/>
                  <a:pt x="286" y="1228"/>
                </a:cubicBezTo>
                <a:cubicBezTo>
                  <a:pt x="196" y="1320"/>
                  <a:pt x="100" y="1397"/>
                  <a:pt x="0" y="145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8" name="Freeform 68"/>
          <p:cNvSpPr/>
          <p:nvPr/>
        </p:nvSpPr>
        <p:spPr bwMode="auto">
          <a:xfrm>
            <a:off x="4675188" y="1327150"/>
            <a:ext cx="1419225" cy="2346325"/>
          </a:xfrm>
          <a:custGeom>
            <a:avLst/>
            <a:gdLst>
              <a:gd name="T0" fmla="*/ 0 w 568"/>
              <a:gd name="T1" fmla="*/ 913 h 913"/>
              <a:gd name="T2" fmla="*/ 0 w 568"/>
              <a:gd name="T3" fmla="*/ 912 h 913"/>
              <a:gd name="T4" fmla="*/ 163 w 568"/>
              <a:gd name="T5" fmla="*/ 823 h 913"/>
              <a:gd name="T6" fmla="*/ 337 w 568"/>
              <a:gd name="T7" fmla="*/ 638 h 913"/>
              <a:gd name="T8" fmla="*/ 567 w 568"/>
              <a:gd name="T9" fmla="*/ 0 h 913"/>
              <a:gd name="T10" fmla="*/ 568 w 568"/>
              <a:gd name="T11" fmla="*/ 0 h 913"/>
              <a:gd name="T12" fmla="*/ 495 w 568"/>
              <a:gd name="T13" fmla="*/ 345 h 913"/>
              <a:gd name="T14" fmla="*/ 338 w 568"/>
              <a:gd name="T15" fmla="*/ 639 h 913"/>
              <a:gd name="T16" fmla="*/ 163 w 568"/>
              <a:gd name="T17" fmla="*/ 824 h 913"/>
              <a:gd name="T18" fmla="*/ 0 w 568"/>
              <a:gd name="T19" fmla="*/ 913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8" h="913">
                <a:moveTo>
                  <a:pt x="0" y="913"/>
                </a:moveTo>
                <a:cubicBezTo>
                  <a:pt x="0" y="912"/>
                  <a:pt x="0" y="912"/>
                  <a:pt x="0" y="912"/>
                </a:cubicBezTo>
                <a:cubicBezTo>
                  <a:pt x="53" y="895"/>
                  <a:pt x="108" y="866"/>
                  <a:pt x="163" y="823"/>
                </a:cubicBezTo>
                <a:cubicBezTo>
                  <a:pt x="225" y="775"/>
                  <a:pt x="284" y="712"/>
                  <a:pt x="337" y="638"/>
                </a:cubicBezTo>
                <a:cubicBezTo>
                  <a:pt x="473" y="451"/>
                  <a:pt x="557" y="218"/>
                  <a:pt x="567" y="0"/>
                </a:cubicBezTo>
                <a:cubicBezTo>
                  <a:pt x="568" y="0"/>
                  <a:pt x="568" y="0"/>
                  <a:pt x="568" y="0"/>
                </a:cubicBezTo>
                <a:cubicBezTo>
                  <a:pt x="562" y="115"/>
                  <a:pt x="538" y="231"/>
                  <a:pt x="495" y="345"/>
                </a:cubicBezTo>
                <a:cubicBezTo>
                  <a:pt x="456" y="449"/>
                  <a:pt x="402" y="550"/>
                  <a:pt x="338" y="639"/>
                </a:cubicBezTo>
                <a:cubicBezTo>
                  <a:pt x="285" y="713"/>
                  <a:pt x="226" y="775"/>
                  <a:pt x="163" y="824"/>
                </a:cubicBezTo>
                <a:cubicBezTo>
                  <a:pt x="109" y="866"/>
                  <a:pt x="54" y="896"/>
                  <a:pt x="0" y="913"/>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54" name="Freeform 69"/>
          <p:cNvSpPr/>
          <p:nvPr/>
        </p:nvSpPr>
        <p:spPr bwMode="auto">
          <a:xfrm>
            <a:off x="4929188" y="1327150"/>
            <a:ext cx="1165225" cy="2674938"/>
          </a:xfrm>
          <a:custGeom>
            <a:avLst/>
            <a:gdLst>
              <a:gd name="T0" fmla="*/ 1 w 466"/>
              <a:gd name="T1" fmla="*/ 1041 h 1041"/>
              <a:gd name="T2" fmla="*/ 0 w 466"/>
              <a:gd name="T3" fmla="*/ 1041 h 1041"/>
              <a:gd name="T4" fmla="*/ 307 w 466"/>
              <a:gd name="T5" fmla="*/ 613 h 1041"/>
              <a:gd name="T6" fmla="*/ 465 w 466"/>
              <a:gd name="T7" fmla="*/ 0 h 1041"/>
              <a:gd name="T8" fmla="*/ 466 w 466"/>
              <a:gd name="T9" fmla="*/ 0 h 1041"/>
              <a:gd name="T10" fmla="*/ 308 w 466"/>
              <a:gd name="T11" fmla="*/ 613 h 1041"/>
              <a:gd name="T12" fmla="*/ 1 w 466"/>
              <a:gd name="T13" fmla="*/ 1041 h 1041"/>
            </a:gdLst>
            <a:ahLst/>
            <a:cxnLst>
              <a:cxn ang="0">
                <a:pos x="T0" y="T1"/>
              </a:cxn>
              <a:cxn ang="0">
                <a:pos x="T2" y="T3"/>
              </a:cxn>
              <a:cxn ang="0">
                <a:pos x="T4" y="T5"/>
              </a:cxn>
              <a:cxn ang="0">
                <a:pos x="T6" y="T7"/>
              </a:cxn>
              <a:cxn ang="0">
                <a:pos x="T8" y="T9"/>
              </a:cxn>
              <a:cxn ang="0">
                <a:pos x="T10" y="T11"/>
              </a:cxn>
              <a:cxn ang="0">
                <a:pos x="T12" y="T13"/>
              </a:cxn>
            </a:cxnLst>
            <a:rect l="0" t="0" r="r" b="b"/>
            <a:pathLst>
              <a:path w="466" h="1041">
                <a:moveTo>
                  <a:pt x="1" y="1041"/>
                </a:moveTo>
                <a:cubicBezTo>
                  <a:pt x="0" y="1041"/>
                  <a:pt x="0" y="1041"/>
                  <a:pt x="0" y="1041"/>
                </a:cubicBezTo>
                <a:cubicBezTo>
                  <a:pt x="120" y="932"/>
                  <a:pt x="226" y="784"/>
                  <a:pt x="307" y="613"/>
                </a:cubicBezTo>
                <a:cubicBezTo>
                  <a:pt x="403" y="412"/>
                  <a:pt x="458" y="200"/>
                  <a:pt x="465" y="0"/>
                </a:cubicBezTo>
                <a:cubicBezTo>
                  <a:pt x="466" y="0"/>
                  <a:pt x="466" y="0"/>
                  <a:pt x="466" y="0"/>
                </a:cubicBezTo>
                <a:cubicBezTo>
                  <a:pt x="458" y="200"/>
                  <a:pt x="404" y="412"/>
                  <a:pt x="308" y="613"/>
                </a:cubicBezTo>
                <a:cubicBezTo>
                  <a:pt x="226" y="784"/>
                  <a:pt x="120" y="932"/>
                  <a:pt x="1" y="104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55" name="Freeform 70"/>
          <p:cNvSpPr/>
          <p:nvPr/>
        </p:nvSpPr>
        <p:spPr bwMode="auto">
          <a:xfrm>
            <a:off x="4649788" y="352425"/>
            <a:ext cx="1444625" cy="974725"/>
          </a:xfrm>
          <a:custGeom>
            <a:avLst/>
            <a:gdLst>
              <a:gd name="T0" fmla="*/ 577 w 578"/>
              <a:gd name="T1" fmla="*/ 379 h 379"/>
              <a:gd name="T2" fmla="*/ 359 w 578"/>
              <a:gd name="T3" fmla="*/ 108 h 379"/>
              <a:gd name="T4" fmla="*/ 0 w 578"/>
              <a:gd name="T5" fmla="*/ 0 h 379"/>
              <a:gd name="T6" fmla="*/ 1 w 578"/>
              <a:gd name="T7" fmla="*/ 0 h 379"/>
              <a:gd name="T8" fmla="*/ 360 w 578"/>
              <a:gd name="T9" fmla="*/ 107 h 379"/>
              <a:gd name="T10" fmla="*/ 508 w 578"/>
              <a:gd name="T11" fmla="*/ 219 h 379"/>
              <a:gd name="T12" fmla="*/ 578 w 578"/>
              <a:gd name="T13" fmla="*/ 379 h 379"/>
              <a:gd name="T14" fmla="*/ 577 w 578"/>
              <a:gd name="T15" fmla="*/ 379 h 3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8" h="379">
                <a:moveTo>
                  <a:pt x="577" y="379"/>
                </a:moveTo>
                <a:cubicBezTo>
                  <a:pt x="570" y="231"/>
                  <a:pt x="422" y="140"/>
                  <a:pt x="359" y="108"/>
                </a:cubicBezTo>
                <a:cubicBezTo>
                  <a:pt x="262" y="58"/>
                  <a:pt x="148" y="24"/>
                  <a:pt x="0" y="0"/>
                </a:cubicBezTo>
                <a:cubicBezTo>
                  <a:pt x="1" y="0"/>
                  <a:pt x="1" y="0"/>
                  <a:pt x="1" y="0"/>
                </a:cubicBezTo>
                <a:cubicBezTo>
                  <a:pt x="148" y="23"/>
                  <a:pt x="262" y="57"/>
                  <a:pt x="360" y="107"/>
                </a:cubicBezTo>
                <a:cubicBezTo>
                  <a:pt x="419" y="138"/>
                  <a:pt x="470" y="176"/>
                  <a:pt x="508" y="219"/>
                </a:cubicBezTo>
                <a:cubicBezTo>
                  <a:pt x="551" y="269"/>
                  <a:pt x="575" y="323"/>
                  <a:pt x="578" y="379"/>
                </a:cubicBezTo>
                <a:lnTo>
                  <a:pt x="577" y="379"/>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80" name="Freeform 71"/>
          <p:cNvSpPr/>
          <p:nvPr/>
        </p:nvSpPr>
        <p:spPr bwMode="auto">
          <a:xfrm>
            <a:off x="2671763" y="1327150"/>
            <a:ext cx="3422650" cy="1325563"/>
          </a:xfrm>
          <a:custGeom>
            <a:avLst/>
            <a:gdLst>
              <a:gd name="T0" fmla="*/ 0 w 1370"/>
              <a:gd name="T1" fmla="*/ 516 h 516"/>
              <a:gd name="T2" fmla="*/ 0 w 1370"/>
              <a:gd name="T3" fmla="*/ 515 h 516"/>
              <a:gd name="T4" fmla="*/ 529 w 1370"/>
              <a:gd name="T5" fmla="*/ 319 h 516"/>
              <a:gd name="T6" fmla="*/ 860 w 1370"/>
              <a:gd name="T7" fmla="*/ 204 h 516"/>
              <a:gd name="T8" fmla="*/ 1008 w 1370"/>
              <a:gd name="T9" fmla="*/ 153 h 516"/>
              <a:gd name="T10" fmla="*/ 1034 w 1370"/>
              <a:gd name="T11" fmla="*/ 144 h 516"/>
              <a:gd name="T12" fmla="*/ 1180 w 1370"/>
              <a:gd name="T13" fmla="*/ 92 h 516"/>
              <a:gd name="T14" fmla="*/ 1296 w 1370"/>
              <a:gd name="T15" fmla="*/ 48 h 516"/>
              <a:gd name="T16" fmla="*/ 1369 w 1370"/>
              <a:gd name="T17" fmla="*/ 5 h 516"/>
              <a:gd name="T18" fmla="*/ 1369 w 1370"/>
              <a:gd name="T19" fmla="*/ 1 h 516"/>
              <a:gd name="T20" fmla="*/ 1370 w 1370"/>
              <a:gd name="T21" fmla="*/ 0 h 516"/>
              <a:gd name="T22" fmla="*/ 1370 w 1370"/>
              <a:gd name="T23" fmla="*/ 5 h 516"/>
              <a:gd name="T24" fmla="*/ 1296 w 1370"/>
              <a:gd name="T25" fmla="*/ 48 h 516"/>
              <a:gd name="T26" fmla="*/ 1180 w 1370"/>
              <a:gd name="T27" fmla="*/ 93 h 516"/>
              <a:gd name="T28" fmla="*/ 1035 w 1370"/>
              <a:gd name="T29" fmla="*/ 144 h 516"/>
              <a:gd name="T30" fmla="*/ 1008 w 1370"/>
              <a:gd name="T31" fmla="*/ 154 h 516"/>
              <a:gd name="T32" fmla="*/ 860 w 1370"/>
              <a:gd name="T33" fmla="*/ 205 h 516"/>
              <a:gd name="T34" fmla="*/ 530 w 1370"/>
              <a:gd name="T35" fmla="*/ 320 h 516"/>
              <a:gd name="T36" fmla="*/ 0 w 1370"/>
              <a:gd name="T37" fmla="*/ 516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0" h="516">
                <a:moveTo>
                  <a:pt x="0" y="516"/>
                </a:moveTo>
                <a:cubicBezTo>
                  <a:pt x="0" y="515"/>
                  <a:pt x="0" y="515"/>
                  <a:pt x="0" y="515"/>
                </a:cubicBezTo>
                <a:cubicBezTo>
                  <a:pt x="161" y="452"/>
                  <a:pt x="334" y="388"/>
                  <a:pt x="529" y="319"/>
                </a:cubicBezTo>
                <a:cubicBezTo>
                  <a:pt x="645" y="278"/>
                  <a:pt x="754" y="240"/>
                  <a:pt x="860" y="204"/>
                </a:cubicBezTo>
                <a:cubicBezTo>
                  <a:pt x="912" y="186"/>
                  <a:pt x="960" y="169"/>
                  <a:pt x="1008" y="153"/>
                </a:cubicBezTo>
                <a:cubicBezTo>
                  <a:pt x="1017" y="150"/>
                  <a:pt x="1026" y="147"/>
                  <a:pt x="1034" y="144"/>
                </a:cubicBezTo>
                <a:cubicBezTo>
                  <a:pt x="1087" y="125"/>
                  <a:pt x="1136" y="108"/>
                  <a:pt x="1180" y="92"/>
                </a:cubicBezTo>
                <a:cubicBezTo>
                  <a:pt x="1230" y="74"/>
                  <a:pt x="1267" y="60"/>
                  <a:pt x="1296" y="48"/>
                </a:cubicBezTo>
                <a:cubicBezTo>
                  <a:pt x="1341" y="29"/>
                  <a:pt x="1366" y="14"/>
                  <a:pt x="1369" y="5"/>
                </a:cubicBezTo>
                <a:cubicBezTo>
                  <a:pt x="1370" y="3"/>
                  <a:pt x="1370" y="2"/>
                  <a:pt x="1369" y="1"/>
                </a:cubicBezTo>
                <a:cubicBezTo>
                  <a:pt x="1370" y="0"/>
                  <a:pt x="1370" y="0"/>
                  <a:pt x="1370" y="0"/>
                </a:cubicBezTo>
                <a:cubicBezTo>
                  <a:pt x="1370" y="2"/>
                  <a:pt x="1370" y="3"/>
                  <a:pt x="1370" y="5"/>
                </a:cubicBezTo>
                <a:cubicBezTo>
                  <a:pt x="1366" y="15"/>
                  <a:pt x="1342" y="29"/>
                  <a:pt x="1296" y="48"/>
                </a:cubicBezTo>
                <a:cubicBezTo>
                  <a:pt x="1267" y="60"/>
                  <a:pt x="1230" y="74"/>
                  <a:pt x="1180" y="93"/>
                </a:cubicBezTo>
                <a:cubicBezTo>
                  <a:pt x="1137" y="109"/>
                  <a:pt x="1087" y="126"/>
                  <a:pt x="1035" y="144"/>
                </a:cubicBezTo>
                <a:cubicBezTo>
                  <a:pt x="1026" y="147"/>
                  <a:pt x="1017" y="150"/>
                  <a:pt x="1008" y="154"/>
                </a:cubicBezTo>
                <a:cubicBezTo>
                  <a:pt x="961" y="170"/>
                  <a:pt x="912" y="187"/>
                  <a:pt x="860" y="205"/>
                </a:cubicBezTo>
                <a:cubicBezTo>
                  <a:pt x="755" y="241"/>
                  <a:pt x="646" y="279"/>
                  <a:pt x="530" y="320"/>
                </a:cubicBezTo>
                <a:cubicBezTo>
                  <a:pt x="335" y="389"/>
                  <a:pt x="161" y="453"/>
                  <a:pt x="0" y="51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81" name="Freeform 72"/>
          <p:cNvSpPr/>
          <p:nvPr/>
        </p:nvSpPr>
        <p:spPr bwMode="auto">
          <a:xfrm>
            <a:off x="3932238" y="1103313"/>
            <a:ext cx="2170113" cy="735013"/>
          </a:xfrm>
          <a:custGeom>
            <a:avLst/>
            <a:gdLst>
              <a:gd name="T0" fmla="*/ 0 w 869"/>
              <a:gd name="T1" fmla="*/ 286 h 286"/>
              <a:gd name="T2" fmla="*/ 0 w 869"/>
              <a:gd name="T3" fmla="*/ 285 h 286"/>
              <a:gd name="T4" fmla="*/ 332 w 869"/>
              <a:gd name="T5" fmla="*/ 106 h 286"/>
              <a:gd name="T6" fmla="*/ 631 w 869"/>
              <a:gd name="T7" fmla="*/ 14 h 286"/>
              <a:gd name="T8" fmla="*/ 817 w 869"/>
              <a:gd name="T9" fmla="*/ 18 h 286"/>
              <a:gd name="T10" fmla="*/ 865 w 869"/>
              <a:gd name="T11" fmla="*/ 88 h 286"/>
              <a:gd name="T12" fmla="*/ 864 w 869"/>
              <a:gd name="T13" fmla="*/ 87 h 286"/>
              <a:gd name="T14" fmla="*/ 817 w 869"/>
              <a:gd name="T15" fmla="*/ 19 h 286"/>
              <a:gd name="T16" fmla="*/ 631 w 869"/>
              <a:gd name="T17" fmla="*/ 14 h 286"/>
              <a:gd name="T18" fmla="*/ 332 w 869"/>
              <a:gd name="T19" fmla="*/ 107 h 286"/>
              <a:gd name="T20" fmla="*/ 0 w 869"/>
              <a:gd name="T21" fmla="*/ 286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9" h="286">
                <a:moveTo>
                  <a:pt x="0" y="286"/>
                </a:moveTo>
                <a:cubicBezTo>
                  <a:pt x="0" y="285"/>
                  <a:pt x="0" y="285"/>
                  <a:pt x="0" y="285"/>
                </a:cubicBezTo>
                <a:cubicBezTo>
                  <a:pt x="110" y="213"/>
                  <a:pt x="221" y="153"/>
                  <a:pt x="332" y="106"/>
                </a:cubicBezTo>
                <a:cubicBezTo>
                  <a:pt x="441" y="59"/>
                  <a:pt x="542" y="28"/>
                  <a:pt x="631" y="14"/>
                </a:cubicBezTo>
                <a:cubicBezTo>
                  <a:pt x="712" y="0"/>
                  <a:pt x="775" y="2"/>
                  <a:pt x="817" y="18"/>
                </a:cubicBezTo>
                <a:cubicBezTo>
                  <a:pt x="850" y="31"/>
                  <a:pt x="869" y="60"/>
                  <a:pt x="865" y="88"/>
                </a:cubicBezTo>
                <a:cubicBezTo>
                  <a:pt x="864" y="87"/>
                  <a:pt x="864" y="87"/>
                  <a:pt x="864" y="87"/>
                </a:cubicBezTo>
                <a:cubicBezTo>
                  <a:pt x="869" y="60"/>
                  <a:pt x="849" y="31"/>
                  <a:pt x="817" y="19"/>
                </a:cubicBezTo>
                <a:cubicBezTo>
                  <a:pt x="775" y="3"/>
                  <a:pt x="712" y="1"/>
                  <a:pt x="631" y="14"/>
                </a:cubicBezTo>
                <a:cubicBezTo>
                  <a:pt x="542" y="29"/>
                  <a:pt x="441" y="60"/>
                  <a:pt x="332" y="107"/>
                </a:cubicBezTo>
                <a:cubicBezTo>
                  <a:pt x="222" y="154"/>
                  <a:pt x="110" y="214"/>
                  <a:pt x="0" y="28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12" name="同心圆 111"/>
          <p:cNvSpPr/>
          <p:nvPr/>
        </p:nvSpPr>
        <p:spPr>
          <a:xfrm>
            <a:off x="2062163" y="5975350"/>
            <a:ext cx="174625" cy="179388"/>
          </a:xfrm>
          <a:prstGeom prst="donu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770" tIns="44884" rIns="89770" bIns="44884" numCol="1" spcCol="0" rtlCol="0" fromWordArt="0" anchor="ctr" anchorCtr="0" forceAA="0" compatLnSpc="1">
            <a:noAutofit/>
          </a:bodyPr>
          <a:lstStyle/>
          <a:p>
            <a:pPr algn="ctr" fontAlgn="auto"/>
            <a:endParaRPr lang="zh-CN" altLang="en-US" sz="1560" strike="noStrike" noProof="1">
              <a:solidFill>
                <a:schemeClr val="tx1"/>
              </a:solidFill>
            </a:endParaRPr>
          </a:p>
        </p:txBody>
      </p:sp>
      <p:sp>
        <p:nvSpPr>
          <p:cNvPr id="113" name="同心圆 112"/>
          <p:cNvSpPr/>
          <p:nvPr/>
        </p:nvSpPr>
        <p:spPr>
          <a:xfrm>
            <a:off x="292100" y="6032500"/>
            <a:ext cx="174625" cy="177800"/>
          </a:xfrm>
          <a:prstGeom prst="donu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770" tIns="44884" rIns="89770" bIns="44884" numCol="1" spcCol="0" rtlCol="0" fromWordArt="0" anchor="ctr" anchorCtr="0" forceAA="0" compatLnSpc="1">
            <a:noAutofit/>
          </a:bodyPr>
          <a:lstStyle/>
          <a:p>
            <a:pPr algn="ctr" fontAlgn="auto"/>
            <a:endParaRPr lang="zh-CN" altLang="en-US" sz="1560" strike="noStrike" noProof="1">
              <a:solidFill>
                <a:schemeClr val="tx1"/>
              </a:solidFill>
            </a:endParaRPr>
          </a:p>
        </p:txBody>
      </p:sp>
      <p:grpSp>
        <p:nvGrpSpPr>
          <p:cNvPr id="14" name="组合 119"/>
          <p:cNvGrpSpPr/>
          <p:nvPr/>
        </p:nvGrpSpPr>
        <p:grpSpPr>
          <a:xfrm>
            <a:off x="4245362" y="4375006"/>
            <a:ext cx="489738" cy="504056"/>
            <a:chOff x="1827622" y="1343919"/>
            <a:chExt cx="2304000" cy="2304000"/>
          </a:xfrm>
        </p:grpSpPr>
        <p:sp>
          <p:nvSpPr>
            <p:cNvPr id="121" name="椭圆 120"/>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22" name="椭圆 121"/>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17" name="组合 80"/>
          <p:cNvGrpSpPr/>
          <p:nvPr/>
        </p:nvGrpSpPr>
        <p:grpSpPr>
          <a:xfrm>
            <a:off x="10140950" y="6070600"/>
            <a:ext cx="263525" cy="263525"/>
            <a:chOff x="5196486" y="5946187"/>
            <a:chExt cx="305647" cy="305644"/>
          </a:xfrm>
        </p:grpSpPr>
        <p:grpSp>
          <p:nvGrpSpPr>
            <p:cNvPr id="18" name="组合 81"/>
            <p:cNvGrpSpPr/>
            <p:nvPr/>
          </p:nvGrpSpPr>
          <p:grpSpPr>
            <a:xfrm>
              <a:off x="5196486" y="5946187"/>
              <a:ext cx="305647" cy="305644"/>
              <a:chOff x="1517330" y="1125257"/>
              <a:chExt cx="2204282" cy="2204282"/>
            </a:xfrm>
          </p:grpSpPr>
          <p:sp>
            <p:nvSpPr>
              <p:cNvPr id="84" name="椭圆 83"/>
              <p:cNvSpPr/>
              <p:nvPr/>
            </p:nvSpPr>
            <p:spPr>
              <a:xfrm>
                <a:off x="1517330"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85" name="椭圆 84"/>
              <p:cNvSpPr/>
              <p:nvPr/>
            </p:nvSpPr>
            <p:spPr>
              <a:xfrm>
                <a:off x="1719372" y="1327298"/>
                <a:ext cx="1800200" cy="1800200"/>
              </a:xfrm>
              <a:prstGeom prst="ellipse">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grpSp>
        <p:sp>
          <p:nvSpPr>
            <p:cNvPr id="83" name="Freeform 44"/>
            <p:cNvSpPr>
              <a:spLocks noEditPoints="1"/>
            </p:cNvSpPr>
            <p:nvPr/>
          </p:nvSpPr>
          <p:spPr bwMode="auto">
            <a:xfrm>
              <a:off x="5276888" y="6030324"/>
              <a:ext cx="170620" cy="137369"/>
            </a:xfrm>
            <a:custGeom>
              <a:avLst/>
              <a:gdLst>
                <a:gd name="T0" fmla="*/ 41 w 62"/>
                <a:gd name="T1" fmla="*/ 31 h 54"/>
                <a:gd name="T2" fmla="*/ 34 w 62"/>
                <a:gd name="T3" fmla="*/ 23 h 54"/>
                <a:gd name="T4" fmla="*/ 33 w 62"/>
                <a:gd name="T5" fmla="*/ 17 h 54"/>
                <a:gd name="T6" fmla="*/ 30 w 62"/>
                <a:gd name="T7" fmla="*/ 20 h 54"/>
                <a:gd name="T8" fmla="*/ 23 w 62"/>
                <a:gd name="T9" fmla="*/ 13 h 54"/>
                <a:gd name="T10" fmla="*/ 18 w 62"/>
                <a:gd name="T11" fmla="*/ 17 h 54"/>
                <a:gd name="T12" fmla="*/ 7 w 62"/>
                <a:gd name="T13" fmla="*/ 17 h 54"/>
                <a:gd name="T14" fmla="*/ 7 w 62"/>
                <a:gd name="T15" fmla="*/ 23 h 54"/>
                <a:gd name="T16" fmla="*/ 0 w 62"/>
                <a:gd name="T17" fmla="*/ 31 h 54"/>
                <a:gd name="T18" fmla="*/ 4 w 62"/>
                <a:gd name="T19" fmla="*/ 36 h 54"/>
                <a:gd name="T20" fmla="*/ 4 w 62"/>
                <a:gd name="T21" fmla="*/ 46 h 54"/>
                <a:gd name="T22" fmla="*/ 10 w 62"/>
                <a:gd name="T23" fmla="*/ 47 h 54"/>
                <a:gd name="T24" fmla="*/ 18 w 62"/>
                <a:gd name="T25" fmla="*/ 54 h 54"/>
                <a:gd name="T26" fmla="*/ 23 w 62"/>
                <a:gd name="T27" fmla="*/ 50 h 54"/>
                <a:gd name="T28" fmla="*/ 32 w 62"/>
                <a:gd name="T29" fmla="*/ 48 h 54"/>
                <a:gd name="T30" fmla="*/ 37 w 62"/>
                <a:gd name="T31" fmla="*/ 46 h 54"/>
                <a:gd name="T32" fmla="*/ 37 w 62"/>
                <a:gd name="T33" fmla="*/ 36 h 54"/>
                <a:gd name="T34" fmla="*/ 32 w 62"/>
                <a:gd name="T35" fmla="*/ 38 h 54"/>
                <a:gd name="T36" fmla="*/ 20 w 62"/>
                <a:gd name="T37" fmla="*/ 46 h 54"/>
                <a:gd name="T38" fmla="*/ 20 w 62"/>
                <a:gd name="T39" fmla="*/ 21 h 54"/>
                <a:gd name="T40" fmla="*/ 33 w 62"/>
                <a:gd name="T41" fmla="*/ 33 h 54"/>
                <a:gd name="T42" fmla="*/ 58 w 62"/>
                <a:gd name="T43" fmla="*/ 35 h 54"/>
                <a:gd name="T44" fmla="*/ 62 w 62"/>
                <a:gd name="T45" fmla="*/ 38 h 54"/>
                <a:gd name="T46" fmla="*/ 60 w 62"/>
                <a:gd name="T47" fmla="*/ 41 h 54"/>
                <a:gd name="T48" fmla="*/ 59 w 62"/>
                <a:gd name="T49" fmla="*/ 46 h 54"/>
                <a:gd name="T50" fmla="*/ 56 w 62"/>
                <a:gd name="T51" fmla="*/ 47 h 54"/>
                <a:gd name="T52" fmla="*/ 52 w 62"/>
                <a:gd name="T53" fmla="*/ 50 h 54"/>
                <a:gd name="T54" fmla="*/ 50 w 62"/>
                <a:gd name="T55" fmla="*/ 48 h 54"/>
                <a:gd name="T56" fmla="*/ 45 w 62"/>
                <a:gd name="T57" fmla="*/ 48 h 54"/>
                <a:gd name="T58" fmla="*/ 44 w 62"/>
                <a:gd name="T59" fmla="*/ 45 h 54"/>
                <a:gd name="T60" fmla="*/ 41 w 62"/>
                <a:gd name="T61" fmla="*/ 41 h 54"/>
                <a:gd name="T62" fmla="*/ 43 w 62"/>
                <a:gd name="T63" fmla="*/ 39 h 54"/>
                <a:gd name="T64" fmla="*/ 43 w 62"/>
                <a:gd name="T65" fmla="*/ 33 h 54"/>
                <a:gd name="T66" fmla="*/ 46 w 62"/>
                <a:gd name="T67" fmla="*/ 33 h 54"/>
                <a:gd name="T68" fmla="*/ 50 w 62"/>
                <a:gd name="T69" fmla="*/ 29 h 54"/>
                <a:gd name="T70" fmla="*/ 52 w 62"/>
                <a:gd name="T71" fmla="*/ 31 h 54"/>
                <a:gd name="T72" fmla="*/ 58 w 62"/>
                <a:gd name="T73" fmla="*/ 31 h 54"/>
                <a:gd name="T74" fmla="*/ 58 w 62"/>
                <a:gd name="T75" fmla="*/ 35 h 54"/>
                <a:gd name="T76" fmla="*/ 57 w 62"/>
                <a:gd name="T77" fmla="*/ 40 h 54"/>
                <a:gd name="T78" fmla="*/ 45 w 62"/>
                <a:gd name="T79" fmla="*/ 40 h 54"/>
                <a:gd name="T80" fmla="*/ 51 w 62"/>
                <a:gd name="T81" fmla="*/ 46 h 54"/>
                <a:gd name="T82" fmla="*/ 62 w 62"/>
                <a:gd name="T83" fmla="*/ 12 h 54"/>
                <a:gd name="T84" fmla="*/ 59 w 62"/>
                <a:gd name="T85" fmla="*/ 15 h 54"/>
                <a:gd name="T86" fmla="*/ 59 w 62"/>
                <a:gd name="T87" fmla="*/ 22 h 54"/>
                <a:gd name="T88" fmla="*/ 55 w 62"/>
                <a:gd name="T89" fmla="*/ 23 h 54"/>
                <a:gd name="T90" fmla="*/ 50 w 62"/>
                <a:gd name="T91" fmla="*/ 28 h 54"/>
                <a:gd name="T92" fmla="*/ 46 w 62"/>
                <a:gd name="T93" fmla="*/ 25 h 54"/>
                <a:gd name="T94" fmla="*/ 39 w 62"/>
                <a:gd name="T95" fmla="*/ 25 h 54"/>
                <a:gd name="T96" fmla="*/ 39 w 62"/>
                <a:gd name="T97" fmla="*/ 20 h 54"/>
                <a:gd name="T98" fmla="*/ 34 w 62"/>
                <a:gd name="T99" fmla="*/ 15 h 54"/>
                <a:gd name="T100" fmla="*/ 37 w 62"/>
                <a:gd name="T101" fmla="*/ 12 h 54"/>
                <a:gd name="T102" fmla="*/ 37 w 62"/>
                <a:gd name="T103" fmla="*/ 5 h 54"/>
                <a:gd name="T104" fmla="*/ 41 w 62"/>
                <a:gd name="T105" fmla="*/ 5 h 54"/>
                <a:gd name="T106" fmla="*/ 46 w 62"/>
                <a:gd name="T107" fmla="*/ 0 h 54"/>
                <a:gd name="T108" fmla="*/ 49 w 62"/>
                <a:gd name="T109" fmla="*/ 3 h 54"/>
                <a:gd name="T110" fmla="*/ 56 w 62"/>
                <a:gd name="T111" fmla="*/ 3 h 54"/>
                <a:gd name="T112" fmla="*/ 57 w 62"/>
                <a:gd name="T113" fmla="*/ 7 h 54"/>
                <a:gd name="T114" fmla="*/ 48 w 62"/>
                <a:gd name="T115" fmla="*/ 22 h 54"/>
                <a:gd name="T116" fmla="*/ 40 w 62"/>
                <a:gd name="T117" fmla="*/ 14 h 54"/>
                <a:gd name="T118" fmla="*/ 56 w 62"/>
                <a:gd name="T119" fmla="*/ 1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 h="54">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solidFill>
              <a:schemeClr val="bg1">
                <a:lumMod val="95000"/>
              </a:schemeClr>
            </a:solidFill>
            <a:ln>
              <a:noFill/>
            </a:ln>
          </p:spPr>
          <p:txBody>
            <a:bodyPr vert="horz" wrap="square" lIns="70137" tIns="35068" rIns="70137" bIns="35068" numCol="1" anchor="t" anchorCtr="0" compatLnSpc="1"/>
            <a:lstStyle/>
            <a:p>
              <a:pPr fontAlgn="auto"/>
              <a:endParaRPr lang="zh-CN" altLang="en-US" sz="1560" strike="noStrike" noProof="1"/>
            </a:p>
          </p:txBody>
        </p:sp>
      </p:grpSp>
      <p:grpSp>
        <p:nvGrpSpPr>
          <p:cNvPr id="19" name="组合 85"/>
          <p:cNvGrpSpPr/>
          <p:nvPr/>
        </p:nvGrpSpPr>
        <p:grpSpPr>
          <a:xfrm>
            <a:off x="10523538" y="6070600"/>
            <a:ext cx="265112" cy="263525"/>
            <a:chOff x="5638883" y="5946187"/>
            <a:chExt cx="305647" cy="305644"/>
          </a:xfrm>
        </p:grpSpPr>
        <p:grpSp>
          <p:nvGrpSpPr>
            <p:cNvPr id="20" name="组合 86"/>
            <p:cNvGrpSpPr/>
            <p:nvPr/>
          </p:nvGrpSpPr>
          <p:grpSpPr>
            <a:xfrm>
              <a:off x="5638883" y="5946187"/>
              <a:ext cx="305647" cy="305644"/>
              <a:chOff x="1517330" y="1125257"/>
              <a:chExt cx="2204282" cy="2204282"/>
            </a:xfrm>
          </p:grpSpPr>
          <p:sp>
            <p:nvSpPr>
              <p:cNvPr id="89" name="椭圆 88"/>
              <p:cNvSpPr/>
              <p:nvPr/>
            </p:nvSpPr>
            <p:spPr>
              <a:xfrm>
                <a:off x="1517330"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90" name="椭圆 89"/>
              <p:cNvSpPr/>
              <p:nvPr/>
            </p:nvSpPr>
            <p:spPr>
              <a:xfrm>
                <a:off x="1719372" y="1327298"/>
                <a:ext cx="1800200" cy="1800200"/>
              </a:xfrm>
              <a:prstGeom prst="ellipse">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grpSp>
        <p:sp>
          <p:nvSpPr>
            <p:cNvPr id="88" name="Freeform 6"/>
            <p:cNvSpPr>
              <a:spLocks noEditPoints="1"/>
            </p:cNvSpPr>
            <p:nvPr/>
          </p:nvSpPr>
          <p:spPr bwMode="auto">
            <a:xfrm>
              <a:off x="5694390" y="6035130"/>
              <a:ext cx="194632" cy="113061"/>
            </a:xfrm>
            <a:custGeom>
              <a:avLst/>
              <a:gdLst>
                <a:gd name="T0" fmla="*/ 107 w 165"/>
                <a:gd name="T1" fmla="*/ 104 h 104"/>
                <a:gd name="T2" fmla="*/ 124 w 165"/>
                <a:gd name="T3" fmla="*/ 104 h 104"/>
                <a:gd name="T4" fmla="*/ 124 w 165"/>
                <a:gd name="T5" fmla="*/ 45 h 104"/>
                <a:gd name="T6" fmla="*/ 107 w 165"/>
                <a:gd name="T7" fmla="*/ 61 h 104"/>
                <a:gd name="T8" fmla="*/ 107 w 165"/>
                <a:gd name="T9" fmla="*/ 104 h 104"/>
                <a:gd name="T10" fmla="*/ 132 w 165"/>
                <a:gd name="T11" fmla="*/ 104 h 104"/>
                <a:gd name="T12" fmla="*/ 149 w 165"/>
                <a:gd name="T13" fmla="*/ 104 h 104"/>
                <a:gd name="T14" fmla="*/ 149 w 165"/>
                <a:gd name="T15" fmla="*/ 22 h 104"/>
                <a:gd name="T16" fmla="*/ 132 w 165"/>
                <a:gd name="T17" fmla="*/ 38 h 104"/>
                <a:gd name="T18" fmla="*/ 132 w 165"/>
                <a:gd name="T19" fmla="*/ 104 h 104"/>
                <a:gd name="T20" fmla="*/ 161 w 165"/>
                <a:gd name="T21" fmla="*/ 0 h 104"/>
                <a:gd name="T22" fmla="*/ 164 w 165"/>
                <a:gd name="T23" fmla="*/ 4 h 104"/>
                <a:gd name="T24" fmla="*/ 164 w 165"/>
                <a:gd name="T25" fmla="*/ 5 h 104"/>
                <a:gd name="T26" fmla="*/ 161 w 165"/>
                <a:gd name="T27" fmla="*/ 15 h 104"/>
                <a:gd name="T28" fmla="*/ 161 w 165"/>
                <a:gd name="T29" fmla="*/ 16 h 104"/>
                <a:gd name="T30" fmla="*/ 156 w 165"/>
                <a:gd name="T31" fmla="*/ 17 h 104"/>
                <a:gd name="T32" fmla="*/ 155 w 165"/>
                <a:gd name="T33" fmla="*/ 17 h 104"/>
                <a:gd name="T34" fmla="*/ 153 w 165"/>
                <a:gd name="T35" fmla="*/ 14 h 104"/>
                <a:gd name="T36" fmla="*/ 103 w 165"/>
                <a:gd name="T37" fmla="*/ 61 h 104"/>
                <a:gd name="T38" fmla="*/ 87 w 165"/>
                <a:gd name="T39" fmla="*/ 44 h 104"/>
                <a:gd name="T40" fmla="*/ 74 w 165"/>
                <a:gd name="T41" fmla="*/ 30 h 104"/>
                <a:gd name="T42" fmla="*/ 3 w 165"/>
                <a:gd name="T43" fmla="*/ 96 h 104"/>
                <a:gd name="T44" fmla="*/ 0 w 165"/>
                <a:gd name="T45" fmla="*/ 93 h 104"/>
                <a:gd name="T46" fmla="*/ 74 w 165"/>
                <a:gd name="T47" fmla="*/ 24 h 104"/>
                <a:gd name="T48" fmla="*/ 87 w 165"/>
                <a:gd name="T49" fmla="*/ 37 h 104"/>
                <a:gd name="T50" fmla="*/ 103 w 165"/>
                <a:gd name="T51" fmla="*/ 55 h 104"/>
                <a:gd name="T52" fmla="*/ 150 w 165"/>
                <a:gd name="T53" fmla="*/ 11 h 104"/>
                <a:gd name="T54" fmla="*/ 148 w 165"/>
                <a:gd name="T55" fmla="*/ 9 h 104"/>
                <a:gd name="T56" fmla="*/ 147 w 165"/>
                <a:gd name="T57" fmla="*/ 8 h 104"/>
                <a:gd name="T58" fmla="*/ 149 w 165"/>
                <a:gd name="T59" fmla="*/ 3 h 104"/>
                <a:gd name="T60" fmla="*/ 150 w 165"/>
                <a:gd name="T61" fmla="*/ 3 h 104"/>
                <a:gd name="T62" fmla="*/ 160 w 165"/>
                <a:gd name="T63" fmla="*/ 1 h 104"/>
                <a:gd name="T64" fmla="*/ 161 w 165"/>
                <a:gd name="T65" fmla="*/ 0 h 104"/>
                <a:gd name="T66" fmla="*/ 7 w 165"/>
                <a:gd name="T67" fmla="*/ 104 h 104"/>
                <a:gd name="T68" fmla="*/ 24 w 165"/>
                <a:gd name="T69" fmla="*/ 104 h 104"/>
                <a:gd name="T70" fmla="*/ 24 w 165"/>
                <a:gd name="T71" fmla="*/ 81 h 104"/>
                <a:gd name="T72" fmla="*/ 7 w 165"/>
                <a:gd name="T73" fmla="*/ 97 h 104"/>
                <a:gd name="T74" fmla="*/ 7 w 165"/>
                <a:gd name="T75" fmla="*/ 104 h 104"/>
                <a:gd name="T76" fmla="*/ 32 w 165"/>
                <a:gd name="T77" fmla="*/ 104 h 104"/>
                <a:gd name="T78" fmla="*/ 49 w 165"/>
                <a:gd name="T79" fmla="*/ 104 h 104"/>
                <a:gd name="T80" fmla="*/ 49 w 165"/>
                <a:gd name="T81" fmla="*/ 58 h 104"/>
                <a:gd name="T82" fmla="*/ 32 w 165"/>
                <a:gd name="T83" fmla="*/ 74 h 104"/>
                <a:gd name="T84" fmla="*/ 32 w 165"/>
                <a:gd name="T85" fmla="*/ 104 h 104"/>
                <a:gd name="T86" fmla="*/ 57 w 165"/>
                <a:gd name="T87" fmla="*/ 50 h 104"/>
                <a:gd name="T88" fmla="*/ 57 w 165"/>
                <a:gd name="T89" fmla="*/ 104 h 104"/>
                <a:gd name="T90" fmla="*/ 74 w 165"/>
                <a:gd name="T91" fmla="*/ 104 h 104"/>
                <a:gd name="T92" fmla="*/ 74 w 165"/>
                <a:gd name="T93" fmla="*/ 34 h 104"/>
                <a:gd name="T94" fmla="*/ 74 w 165"/>
                <a:gd name="T95" fmla="*/ 34 h 104"/>
                <a:gd name="T96" fmla="*/ 57 w 165"/>
                <a:gd name="T97" fmla="*/ 50 h 104"/>
                <a:gd name="T98" fmla="*/ 82 w 165"/>
                <a:gd name="T99" fmla="*/ 43 h 104"/>
                <a:gd name="T100" fmla="*/ 82 w 165"/>
                <a:gd name="T101" fmla="*/ 104 h 104"/>
                <a:gd name="T102" fmla="*/ 87 w 165"/>
                <a:gd name="T103" fmla="*/ 104 h 104"/>
                <a:gd name="T104" fmla="*/ 99 w 165"/>
                <a:gd name="T105" fmla="*/ 104 h 104"/>
                <a:gd name="T106" fmla="*/ 99 w 165"/>
                <a:gd name="T107" fmla="*/ 61 h 104"/>
                <a:gd name="T108" fmla="*/ 87 w 165"/>
                <a:gd name="T109" fmla="*/ 48 h 104"/>
                <a:gd name="T110" fmla="*/ 82 w 165"/>
                <a:gd name="T111" fmla="*/ 4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5" h="104">
                  <a:moveTo>
                    <a:pt x="107" y="104"/>
                  </a:moveTo>
                  <a:cubicBezTo>
                    <a:pt x="124" y="104"/>
                    <a:pt x="124" y="104"/>
                    <a:pt x="124" y="104"/>
                  </a:cubicBezTo>
                  <a:cubicBezTo>
                    <a:pt x="124" y="45"/>
                    <a:pt x="124" y="45"/>
                    <a:pt x="124" y="45"/>
                  </a:cubicBezTo>
                  <a:cubicBezTo>
                    <a:pt x="107" y="61"/>
                    <a:pt x="107" y="61"/>
                    <a:pt x="107" y="61"/>
                  </a:cubicBezTo>
                  <a:cubicBezTo>
                    <a:pt x="107" y="104"/>
                    <a:pt x="107" y="104"/>
                    <a:pt x="107" y="104"/>
                  </a:cubicBezTo>
                  <a:close/>
                  <a:moveTo>
                    <a:pt x="132" y="104"/>
                  </a:moveTo>
                  <a:cubicBezTo>
                    <a:pt x="149" y="104"/>
                    <a:pt x="149" y="104"/>
                    <a:pt x="149" y="104"/>
                  </a:cubicBezTo>
                  <a:cubicBezTo>
                    <a:pt x="149" y="22"/>
                    <a:pt x="149" y="22"/>
                    <a:pt x="149" y="22"/>
                  </a:cubicBezTo>
                  <a:cubicBezTo>
                    <a:pt x="132" y="38"/>
                    <a:pt x="132" y="38"/>
                    <a:pt x="132" y="38"/>
                  </a:cubicBezTo>
                  <a:cubicBezTo>
                    <a:pt x="132" y="104"/>
                    <a:pt x="132" y="104"/>
                    <a:pt x="132" y="104"/>
                  </a:cubicBezTo>
                  <a:close/>
                  <a:moveTo>
                    <a:pt x="161" y="0"/>
                  </a:moveTo>
                  <a:cubicBezTo>
                    <a:pt x="164" y="0"/>
                    <a:pt x="165" y="2"/>
                    <a:pt x="164" y="4"/>
                  </a:cubicBezTo>
                  <a:cubicBezTo>
                    <a:pt x="164" y="5"/>
                    <a:pt x="164" y="5"/>
                    <a:pt x="164" y="5"/>
                  </a:cubicBezTo>
                  <a:cubicBezTo>
                    <a:pt x="163" y="8"/>
                    <a:pt x="162" y="12"/>
                    <a:pt x="161" y="15"/>
                  </a:cubicBezTo>
                  <a:cubicBezTo>
                    <a:pt x="161" y="16"/>
                    <a:pt x="161" y="16"/>
                    <a:pt x="161" y="16"/>
                  </a:cubicBezTo>
                  <a:cubicBezTo>
                    <a:pt x="160" y="19"/>
                    <a:pt x="158" y="19"/>
                    <a:pt x="156" y="17"/>
                  </a:cubicBezTo>
                  <a:cubicBezTo>
                    <a:pt x="155" y="17"/>
                    <a:pt x="155" y="17"/>
                    <a:pt x="155" y="17"/>
                  </a:cubicBezTo>
                  <a:cubicBezTo>
                    <a:pt x="154" y="16"/>
                    <a:pt x="154" y="15"/>
                    <a:pt x="153" y="14"/>
                  </a:cubicBezTo>
                  <a:cubicBezTo>
                    <a:pt x="103" y="61"/>
                    <a:pt x="103" y="61"/>
                    <a:pt x="103" y="61"/>
                  </a:cubicBezTo>
                  <a:cubicBezTo>
                    <a:pt x="87" y="44"/>
                    <a:pt x="87" y="44"/>
                    <a:pt x="87" y="44"/>
                  </a:cubicBezTo>
                  <a:cubicBezTo>
                    <a:pt x="74" y="30"/>
                    <a:pt x="74" y="30"/>
                    <a:pt x="74" y="30"/>
                  </a:cubicBezTo>
                  <a:cubicBezTo>
                    <a:pt x="3" y="96"/>
                    <a:pt x="3" y="96"/>
                    <a:pt x="3" y="96"/>
                  </a:cubicBezTo>
                  <a:cubicBezTo>
                    <a:pt x="0" y="93"/>
                    <a:pt x="0" y="93"/>
                    <a:pt x="0" y="93"/>
                  </a:cubicBezTo>
                  <a:cubicBezTo>
                    <a:pt x="74" y="24"/>
                    <a:pt x="74" y="24"/>
                    <a:pt x="74" y="24"/>
                  </a:cubicBezTo>
                  <a:cubicBezTo>
                    <a:pt x="87" y="37"/>
                    <a:pt x="87" y="37"/>
                    <a:pt x="87" y="37"/>
                  </a:cubicBezTo>
                  <a:cubicBezTo>
                    <a:pt x="103" y="55"/>
                    <a:pt x="103" y="55"/>
                    <a:pt x="103" y="55"/>
                  </a:cubicBezTo>
                  <a:cubicBezTo>
                    <a:pt x="150" y="11"/>
                    <a:pt x="150" y="11"/>
                    <a:pt x="150" y="11"/>
                  </a:cubicBezTo>
                  <a:cubicBezTo>
                    <a:pt x="149" y="10"/>
                    <a:pt x="148" y="9"/>
                    <a:pt x="148" y="9"/>
                  </a:cubicBezTo>
                  <a:cubicBezTo>
                    <a:pt x="147" y="8"/>
                    <a:pt x="147" y="8"/>
                    <a:pt x="147" y="8"/>
                  </a:cubicBezTo>
                  <a:cubicBezTo>
                    <a:pt x="145" y="6"/>
                    <a:pt x="146" y="4"/>
                    <a:pt x="149" y="3"/>
                  </a:cubicBezTo>
                  <a:cubicBezTo>
                    <a:pt x="150" y="3"/>
                    <a:pt x="150" y="3"/>
                    <a:pt x="150" y="3"/>
                  </a:cubicBezTo>
                  <a:cubicBezTo>
                    <a:pt x="152" y="2"/>
                    <a:pt x="157" y="1"/>
                    <a:pt x="160" y="1"/>
                  </a:cubicBezTo>
                  <a:cubicBezTo>
                    <a:pt x="161" y="0"/>
                    <a:pt x="161" y="0"/>
                    <a:pt x="161" y="0"/>
                  </a:cubicBezTo>
                  <a:close/>
                  <a:moveTo>
                    <a:pt x="7" y="104"/>
                  </a:moveTo>
                  <a:cubicBezTo>
                    <a:pt x="24" y="104"/>
                    <a:pt x="24" y="104"/>
                    <a:pt x="24" y="104"/>
                  </a:cubicBezTo>
                  <a:cubicBezTo>
                    <a:pt x="24" y="81"/>
                    <a:pt x="24" y="81"/>
                    <a:pt x="24" y="81"/>
                  </a:cubicBezTo>
                  <a:cubicBezTo>
                    <a:pt x="7" y="97"/>
                    <a:pt x="7" y="97"/>
                    <a:pt x="7" y="97"/>
                  </a:cubicBezTo>
                  <a:cubicBezTo>
                    <a:pt x="7" y="104"/>
                    <a:pt x="7" y="104"/>
                    <a:pt x="7" y="104"/>
                  </a:cubicBezTo>
                  <a:close/>
                  <a:moveTo>
                    <a:pt x="32" y="104"/>
                  </a:moveTo>
                  <a:cubicBezTo>
                    <a:pt x="49" y="104"/>
                    <a:pt x="49" y="104"/>
                    <a:pt x="49" y="104"/>
                  </a:cubicBezTo>
                  <a:cubicBezTo>
                    <a:pt x="49" y="58"/>
                    <a:pt x="49" y="58"/>
                    <a:pt x="49" y="58"/>
                  </a:cubicBezTo>
                  <a:cubicBezTo>
                    <a:pt x="32" y="74"/>
                    <a:pt x="32" y="74"/>
                    <a:pt x="32" y="74"/>
                  </a:cubicBezTo>
                  <a:cubicBezTo>
                    <a:pt x="32" y="104"/>
                    <a:pt x="32" y="104"/>
                    <a:pt x="32" y="104"/>
                  </a:cubicBezTo>
                  <a:close/>
                  <a:moveTo>
                    <a:pt x="57" y="50"/>
                  </a:moveTo>
                  <a:cubicBezTo>
                    <a:pt x="57" y="104"/>
                    <a:pt x="57" y="104"/>
                    <a:pt x="57" y="104"/>
                  </a:cubicBezTo>
                  <a:cubicBezTo>
                    <a:pt x="74" y="104"/>
                    <a:pt x="74" y="104"/>
                    <a:pt x="74" y="104"/>
                  </a:cubicBezTo>
                  <a:cubicBezTo>
                    <a:pt x="74" y="34"/>
                    <a:pt x="74" y="34"/>
                    <a:pt x="74" y="34"/>
                  </a:cubicBezTo>
                  <a:cubicBezTo>
                    <a:pt x="74" y="34"/>
                    <a:pt x="74" y="34"/>
                    <a:pt x="74" y="34"/>
                  </a:cubicBezTo>
                  <a:cubicBezTo>
                    <a:pt x="57" y="50"/>
                    <a:pt x="57" y="50"/>
                    <a:pt x="57" y="50"/>
                  </a:cubicBezTo>
                  <a:close/>
                  <a:moveTo>
                    <a:pt x="82" y="43"/>
                  </a:moveTo>
                  <a:cubicBezTo>
                    <a:pt x="82" y="104"/>
                    <a:pt x="82" y="104"/>
                    <a:pt x="82" y="104"/>
                  </a:cubicBezTo>
                  <a:cubicBezTo>
                    <a:pt x="87" y="104"/>
                    <a:pt x="87" y="104"/>
                    <a:pt x="87" y="104"/>
                  </a:cubicBezTo>
                  <a:cubicBezTo>
                    <a:pt x="99" y="104"/>
                    <a:pt x="99" y="104"/>
                    <a:pt x="99" y="104"/>
                  </a:cubicBezTo>
                  <a:cubicBezTo>
                    <a:pt x="99" y="61"/>
                    <a:pt x="99" y="61"/>
                    <a:pt x="99" y="61"/>
                  </a:cubicBezTo>
                  <a:cubicBezTo>
                    <a:pt x="87" y="48"/>
                    <a:pt x="87" y="48"/>
                    <a:pt x="87" y="48"/>
                  </a:cubicBezTo>
                  <a:lnTo>
                    <a:pt x="82" y="43"/>
                  </a:lnTo>
                  <a:close/>
                </a:path>
              </a:pathLst>
            </a:custGeom>
            <a:solidFill>
              <a:schemeClr val="bg1">
                <a:lumMod val="95000"/>
              </a:schemeClr>
            </a:solidFill>
            <a:ln>
              <a:noFill/>
            </a:ln>
          </p:spPr>
          <p:txBody>
            <a:bodyPr vert="horz" wrap="square" lIns="79162" tIns="39581" rIns="79162" bIns="39581" numCol="1" anchor="t" anchorCtr="0" compatLnSpc="1"/>
            <a:lstStyle/>
            <a:p>
              <a:pPr fontAlgn="auto"/>
              <a:endParaRPr lang="zh-CN" altLang="en-US" sz="1560" strike="noStrike" noProof="1"/>
            </a:p>
          </p:txBody>
        </p:sp>
      </p:grpSp>
      <p:grpSp>
        <p:nvGrpSpPr>
          <p:cNvPr id="21" name="组合 90"/>
          <p:cNvGrpSpPr/>
          <p:nvPr/>
        </p:nvGrpSpPr>
        <p:grpSpPr>
          <a:xfrm>
            <a:off x="9364663" y="6070600"/>
            <a:ext cx="263525" cy="263525"/>
            <a:chOff x="4299766" y="5946187"/>
            <a:chExt cx="305647" cy="305644"/>
          </a:xfrm>
        </p:grpSpPr>
        <p:grpSp>
          <p:nvGrpSpPr>
            <p:cNvPr id="24" name="组合 91"/>
            <p:cNvGrpSpPr/>
            <p:nvPr/>
          </p:nvGrpSpPr>
          <p:grpSpPr>
            <a:xfrm>
              <a:off x="4299766" y="5946187"/>
              <a:ext cx="305647" cy="305644"/>
              <a:chOff x="1517330" y="1125257"/>
              <a:chExt cx="2204282" cy="2204282"/>
            </a:xfrm>
          </p:grpSpPr>
          <p:sp>
            <p:nvSpPr>
              <p:cNvPr id="94" name="椭圆 93"/>
              <p:cNvSpPr/>
              <p:nvPr/>
            </p:nvSpPr>
            <p:spPr>
              <a:xfrm>
                <a:off x="1517330"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95" name="椭圆 94"/>
              <p:cNvSpPr/>
              <p:nvPr/>
            </p:nvSpPr>
            <p:spPr>
              <a:xfrm>
                <a:off x="1719372" y="1327298"/>
                <a:ext cx="1800200" cy="1800200"/>
              </a:xfrm>
              <a:prstGeom prst="ellipse">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grpSp>
        <p:sp>
          <p:nvSpPr>
            <p:cNvPr id="93" name="Freeform 45"/>
            <p:cNvSpPr>
              <a:spLocks noEditPoints="1"/>
            </p:cNvSpPr>
            <p:nvPr/>
          </p:nvSpPr>
          <p:spPr bwMode="auto">
            <a:xfrm>
              <a:off x="4381353" y="6022165"/>
              <a:ext cx="142472" cy="146367"/>
            </a:xfrm>
            <a:custGeom>
              <a:avLst/>
              <a:gdLst>
                <a:gd name="T0" fmla="*/ 40 w 46"/>
                <a:gd name="T1" fmla="*/ 28 h 51"/>
                <a:gd name="T2" fmla="*/ 35 w 46"/>
                <a:gd name="T3" fmla="*/ 41 h 51"/>
                <a:gd name="T4" fmla="*/ 34 w 46"/>
                <a:gd name="T5" fmla="*/ 34 h 51"/>
                <a:gd name="T6" fmla="*/ 29 w 46"/>
                <a:gd name="T7" fmla="*/ 30 h 51"/>
                <a:gd name="T8" fmla="*/ 29 w 46"/>
                <a:gd name="T9" fmla="*/ 30 h 51"/>
                <a:gd name="T10" fmla="*/ 27 w 46"/>
                <a:gd name="T11" fmla="*/ 30 h 51"/>
                <a:gd name="T12" fmla="*/ 25 w 46"/>
                <a:gd name="T13" fmla="*/ 35 h 51"/>
                <a:gd name="T14" fmla="*/ 24 w 46"/>
                <a:gd name="T15" fmla="*/ 38 h 51"/>
                <a:gd name="T16" fmla="*/ 24 w 46"/>
                <a:gd name="T17" fmla="*/ 32 h 51"/>
                <a:gd name="T18" fmla="*/ 24 w 46"/>
                <a:gd name="T19" fmla="*/ 31 h 51"/>
                <a:gd name="T20" fmla="*/ 23 w 46"/>
                <a:gd name="T21" fmla="*/ 30 h 51"/>
                <a:gd name="T22" fmla="*/ 22 w 46"/>
                <a:gd name="T23" fmla="*/ 31 h 51"/>
                <a:gd name="T24" fmla="*/ 22 w 46"/>
                <a:gd name="T25" fmla="*/ 32 h 51"/>
                <a:gd name="T26" fmla="*/ 21 w 46"/>
                <a:gd name="T27" fmla="*/ 38 h 51"/>
                <a:gd name="T28" fmla="*/ 20 w 46"/>
                <a:gd name="T29" fmla="*/ 35 h 51"/>
                <a:gd name="T30" fmla="*/ 19 w 46"/>
                <a:gd name="T31" fmla="*/ 30 h 51"/>
                <a:gd name="T32" fmla="*/ 15 w 46"/>
                <a:gd name="T33" fmla="*/ 30 h 51"/>
                <a:gd name="T34" fmla="*/ 15 w 46"/>
                <a:gd name="T35" fmla="*/ 30 h 51"/>
                <a:gd name="T36" fmla="*/ 11 w 46"/>
                <a:gd name="T37" fmla="*/ 34 h 51"/>
                <a:gd name="T38" fmla="*/ 10 w 46"/>
                <a:gd name="T39" fmla="*/ 41 h 51"/>
                <a:gd name="T40" fmla="*/ 5 w 46"/>
                <a:gd name="T41" fmla="*/ 28 h 51"/>
                <a:gd name="T42" fmla="*/ 23 w 46"/>
                <a:gd name="T43" fmla="*/ 11 h 51"/>
                <a:gd name="T44" fmla="*/ 23 w 46"/>
                <a:gd name="T45" fmla="*/ 14 h 51"/>
                <a:gd name="T46" fmla="*/ 25 w 46"/>
                <a:gd name="T47" fmla="*/ 15 h 51"/>
                <a:gd name="T48" fmla="*/ 28 w 46"/>
                <a:gd name="T49" fmla="*/ 13 h 51"/>
                <a:gd name="T50" fmla="*/ 32 w 46"/>
                <a:gd name="T51" fmla="*/ 11 h 51"/>
                <a:gd name="T52" fmla="*/ 34 w 46"/>
                <a:gd name="T53" fmla="*/ 9 h 51"/>
                <a:gd name="T54" fmla="*/ 34 w 46"/>
                <a:gd name="T55" fmla="*/ 7 h 51"/>
                <a:gd name="T56" fmla="*/ 32 w 46"/>
                <a:gd name="T57" fmla="*/ 5 h 51"/>
                <a:gd name="T58" fmla="*/ 28 w 46"/>
                <a:gd name="T59" fmla="*/ 3 h 51"/>
                <a:gd name="T60" fmla="*/ 25 w 46"/>
                <a:gd name="T61" fmla="*/ 1 h 51"/>
                <a:gd name="T62" fmla="*/ 23 w 46"/>
                <a:gd name="T63" fmla="*/ 2 h 51"/>
                <a:gd name="T64" fmla="*/ 23 w 46"/>
                <a:gd name="T65" fmla="*/ 5 h 51"/>
                <a:gd name="T66" fmla="*/ 0 w 46"/>
                <a:gd name="T67" fmla="*/ 28 h 51"/>
                <a:gd name="T68" fmla="*/ 23 w 46"/>
                <a:gd name="T69" fmla="*/ 51 h 51"/>
                <a:gd name="T70" fmla="*/ 46 w 46"/>
                <a:gd name="T71" fmla="*/ 28 h 51"/>
                <a:gd name="T72" fmla="*/ 40 w 46"/>
                <a:gd name="T73" fmla="*/ 28 h 51"/>
                <a:gd name="T74" fmla="*/ 23 w 46"/>
                <a:gd name="T75" fmla="*/ 19 h 51"/>
                <a:gd name="T76" fmla="*/ 28 w 46"/>
                <a:gd name="T77" fmla="*/ 24 h 51"/>
                <a:gd name="T78" fmla="*/ 23 w 46"/>
                <a:gd name="T79" fmla="*/ 29 h 51"/>
                <a:gd name="T80" fmla="*/ 17 w 46"/>
                <a:gd name="T81" fmla="*/ 24 h 51"/>
                <a:gd name="T82" fmla="*/ 23 w 46"/>
                <a:gd name="T83" fmla="*/ 19 h 51"/>
                <a:gd name="T84" fmla="*/ 30 w 46"/>
                <a:gd name="T85" fmla="*/ 37 h 51"/>
                <a:gd name="T86" fmla="*/ 30 w 46"/>
                <a:gd name="T87" fmla="*/ 37 h 51"/>
                <a:gd name="T88" fmla="*/ 30 w 46"/>
                <a:gd name="T89" fmla="*/ 37 h 51"/>
                <a:gd name="T90" fmla="*/ 30 w 46"/>
                <a:gd name="T91" fmla="*/ 44 h 51"/>
                <a:gd name="T92" fmla="*/ 30 w 46"/>
                <a:gd name="T93" fmla="*/ 44 h 51"/>
                <a:gd name="T94" fmla="*/ 29 w 46"/>
                <a:gd name="T95" fmla="*/ 37 h 51"/>
                <a:gd name="T96" fmla="*/ 30 w 46"/>
                <a:gd name="T97" fmla="*/ 37 h 51"/>
                <a:gd name="T98" fmla="*/ 15 w 46"/>
                <a:gd name="T99" fmla="*/ 37 h 51"/>
                <a:gd name="T100" fmla="*/ 15 w 46"/>
                <a:gd name="T101" fmla="*/ 37 h 51"/>
                <a:gd name="T102" fmla="*/ 15 w 46"/>
                <a:gd name="T103" fmla="*/ 44 h 51"/>
                <a:gd name="T104" fmla="*/ 14 w 46"/>
                <a:gd name="T105" fmla="*/ 44 h 51"/>
                <a:gd name="T106" fmla="*/ 14 w 46"/>
                <a:gd name="T107" fmla="*/ 37 h 51"/>
                <a:gd name="T108" fmla="*/ 15 w 46"/>
                <a:gd name="T109" fmla="*/ 3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 h="51">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solidFill>
              <a:schemeClr val="bg1">
                <a:lumMod val="95000"/>
              </a:schemeClr>
            </a:solidFill>
            <a:ln>
              <a:noFill/>
            </a:ln>
          </p:spPr>
          <p:txBody>
            <a:bodyPr vert="horz" wrap="square" lIns="70137" tIns="35068" rIns="70137" bIns="35068" numCol="1" anchor="t" anchorCtr="0" compatLnSpc="1"/>
            <a:lstStyle/>
            <a:p>
              <a:pPr fontAlgn="auto"/>
              <a:endParaRPr lang="zh-CN" altLang="en-US" sz="1560" strike="noStrike" noProof="1"/>
            </a:p>
          </p:txBody>
        </p:sp>
      </p:grpSp>
      <p:grpSp>
        <p:nvGrpSpPr>
          <p:cNvPr id="26" name="组合 95"/>
          <p:cNvGrpSpPr/>
          <p:nvPr/>
        </p:nvGrpSpPr>
        <p:grpSpPr>
          <a:xfrm>
            <a:off x="9745663" y="6070600"/>
            <a:ext cx="265112" cy="263525"/>
            <a:chOff x="4740390" y="5946187"/>
            <a:chExt cx="305647" cy="305644"/>
          </a:xfrm>
        </p:grpSpPr>
        <p:grpSp>
          <p:nvGrpSpPr>
            <p:cNvPr id="27" name="组合 96"/>
            <p:cNvGrpSpPr/>
            <p:nvPr/>
          </p:nvGrpSpPr>
          <p:grpSpPr>
            <a:xfrm>
              <a:off x="4740390" y="5946187"/>
              <a:ext cx="305647" cy="305644"/>
              <a:chOff x="1517330" y="1125257"/>
              <a:chExt cx="2204282" cy="2204282"/>
            </a:xfrm>
          </p:grpSpPr>
          <p:sp>
            <p:nvSpPr>
              <p:cNvPr id="99" name="椭圆 98"/>
              <p:cNvSpPr/>
              <p:nvPr/>
            </p:nvSpPr>
            <p:spPr>
              <a:xfrm>
                <a:off x="1517330"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00" name="椭圆 99"/>
              <p:cNvSpPr/>
              <p:nvPr/>
            </p:nvSpPr>
            <p:spPr>
              <a:xfrm>
                <a:off x="1719372" y="1327298"/>
                <a:ext cx="1800200" cy="1800200"/>
              </a:xfrm>
              <a:prstGeom prst="ellipse">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grpSp>
        <p:sp>
          <p:nvSpPr>
            <p:cNvPr id="98" name="Freeform 39"/>
            <p:cNvSpPr>
              <a:spLocks noEditPoints="1"/>
            </p:cNvSpPr>
            <p:nvPr/>
          </p:nvSpPr>
          <p:spPr bwMode="auto">
            <a:xfrm>
              <a:off x="4814511" y="6022165"/>
              <a:ext cx="157403" cy="145529"/>
            </a:xfrm>
            <a:custGeom>
              <a:avLst/>
              <a:gdLst>
                <a:gd name="T0" fmla="*/ 43 w 57"/>
                <a:gd name="T1" fmla="*/ 9 h 58"/>
                <a:gd name="T2" fmla="*/ 4 w 57"/>
                <a:gd name="T3" fmla="*/ 22 h 58"/>
                <a:gd name="T4" fmla="*/ 5 w 57"/>
                <a:gd name="T5" fmla="*/ 25 h 58"/>
                <a:gd name="T6" fmla="*/ 6 w 57"/>
                <a:gd name="T7" fmla="*/ 30 h 58"/>
                <a:gd name="T8" fmla="*/ 7 w 57"/>
                <a:gd name="T9" fmla="*/ 35 h 58"/>
                <a:gd name="T10" fmla="*/ 10 w 57"/>
                <a:gd name="T11" fmla="*/ 39 h 58"/>
                <a:gd name="T12" fmla="*/ 12 w 57"/>
                <a:gd name="T13" fmla="*/ 41 h 58"/>
                <a:gd name="T14" fmla="*/ 13 w 57"/>
                <a:gd name="T15" fmla="*/ 49 h 58"/>
                <a:gd name="T16" fmla="*/ 16 w 57"/>
                <a:gd name="T17" fmla="*/ 52 h 58"/>
                <a:gd name="T18" fmla="*/ 17 w 57"/>
                <a:gd name="T19" fmla="*/ 51 h 58"/>
                <a:gd name="T20" fmla="*/ 18 w 57"/>
                <a:gd name="T21" fmla="*/ 47 h 58"/>
                <a:gd name="T22" fmla="*/ 20 w 57"/>
                <a:gd name="T23" fmla="*/ 41 h 58"/>
                <a:gd name="T24" fmla="*/ 24 w 57"/>
                <a:gd name="T25" fmla="*/ 36 h 58"/>
                <a:gd name="T26" fmla="*/ 26 w 57"/>
                <a:gd name="T27" fmla="*/ 33 h 58"/>
                <a:gd name="T28" fmla="*/ 22 w 57"/>
                <a:gd name="T29" fmla="*/ 30 h 58"/>
                <a:gd name="T30" fmla="*/ 19 w 57"/>
                <a:gd name="T31" fmla="*/ 29 h 58"/>
                <a:gd name="T32" fmla="*/ 16 w 57"/>
                <a:gd name="T33" fmla="*/ 26 h 58"/>
                <a:gd name="T34" fmla="*/ 12 w 57"/>
                <a:gd name="T35" fmla="*/ 24 h 58"/>
                <a:gd name="T36" fmla="*/ 8 w 57"/>
                <a:gd name="T37" fmla="*/ 24 h 58"/>
                <a:gd name="T38" fmla="*/ 6 w 57"/>
                <a:gd name="T39" fmla="*/ 22 h 58"/>
                <a:gd name="T40" fmla="*/ 6 w 57"/>
                <a:gd name="T41" fmla="*/ 18 h 58"/>
                <a:gd name="T42" fmla="*/ 4 w 57"/>
                <a:gd name="T43" fmla="*/ 19 h 58"/>
                <a:gd name="T44" fmla="*/ 6 w 57"/>
                <a:gd name="T45" fmla="*/ 15 h 58"/>
                <a:gd name="T46" fmla="*/ 9 w 57"/>
                <a:gd name="T47" fmla="*/ 15 h 58"/>
                <a:gd name="T48" fmla="*/ 11 w 57"/>
                <a:gd name="T49" fmla="*/ 13 h 58"/>
                <a:gd name="T50" fmla="*/ 15 w 57"/>
                <a:gd name="T51" fmla="*/ 9 h 58"/>
                <a:gd name="T52" fmla="*/ 16 w 57"/>
                <a:gd name="T53" fmla="*/ 8 h 58"/>
                <a:gd name="T54" fmla="*/ 21 w 57"/>
                <a:gd name="T55" fmla="*/ 6 h 58"/>
                <a:gd name="T56" fmla="*/ 17 w 57"/>
                <a:gd name="T57" fmla="*/ 4 h 58"/>
                <a:gd name="T58" fmla="*/ 16 w 57"/>
                <a:gd name="T59" fmla="*/ 4 h 58"/>
                <a:gd name="T60" fmla="*/ 24 w 57"/>
                <a:gd name="T61" fmla="*/ 1 h 58"/>
                <a:gd name="T62" fmla="*/ 27 w 57"/>
                <a:gd name="T63" fmla="*/ 3 h 58"/>
                <a:gd name="T64" fmla="*/ 41 w 57"/>
                <a:gd name="T65" fmla="*/ 3 h 58"/>
                <a:gd name="T66" fmla="*/ 39 w 57"/>
                <a:gd name="T67" fmla="*/ 6 h 58"/>
                <a:gd name="T68" fmla="*/ 42 w 57"/>
                <a:gd name="T69" fmla="*/ 10 h 58"/>
                <a:gd name="T70" fmla="*/ 44 w 57"/>
                <a:gd name="T71" fmla="*/ 10 h 58"/>
                <a:gd name="T72" fmla="*/ 46 w 57"/>
                <a:gd name="T73" fmla="*/ 9 h 58"/>
                <a:gd name="T74" fmla="*/ 48 w 57"/>
                <a:gd name="T75" fmla="*/ 12 h 58"/>
                <a:gd name="T76" fmla="*/ 50 w 57"/>
                <a:gd name="T77" fmla="*/ 13 h 58"/>
                <a:gd name="T78" fmla="*/ 47 w 57"/>
                <a:gd name="T79" fmla="*/ 14 h 58"/>
                <a:gd name="T80" fmla="*/ 44 w 57"/>
                <a:gd name="T81" fmla="*/ 12 h 58"/>
                <a:gd name="T82" fmla="*/ 40 w 57"/>
                <a:gd name="T83" fmla="*/ 12 h 58"/>
                <a:gd name="T84" fmla="*/ 36 w 57"/>
                <a:gd name="T85" fmla="*/ 15 h 58"/>
                <a:gd name="T86" fmla="*/ 34 w 57"/>
                <a:gd name="T87" fmla="*/ 20 h 58"/>
                <a:gd name="T88" fmla="*/ 36 w 57"/>
                <a:gd name="T89" fmla="*/ 25 h 58"/>
                <a:gd name="T90" fmla="*/ 40 w 57"/>
                <a:gd name="T91" fmla="*/ 27 h 58"/>
                <a:gd name="T92" fmla="*/ 45 w 57"/>
                <a:gd name="T93" fmla="*/ 27 h 58"/>
                <a:gd name="T94" fmla="*/ 47 w 57"/>
                <a:gd name="T95" fmla="*/ 30 h 58"/>
                <a:gd name="T96" fmla="*/ 47 w 57"/>
                <a:gd name="T97" fmla="*/ 35 h 58"/>
                <a:gd name="T98" fmla="*/ 47 w 57"/>
                <a:gd name="T99" fmla="*/ 40 h 58"/>
                <a:gd name="T100" fmla="*/ 50 w 57"/>
                <a:gd name="T101" fmla="*/ 45 h 58"/>
                <a:gd name="T102" fmla="*/ 53 w 57"/>
                <a:gd name="T103" fmla="*/ 41 h 58"/>
                <a:gd name="T104" fmla="*/ 56 w 57"/>
                <a:gd name="T105" fmla="*/ 34 h 58"/>
                <a:gd name="T106" fmla="*/ 56 w 57"/>
                <a:gd name="T107" fmla="*/ 26 h 58"/>
                <a:gd name="T108" fmla="*/ 54 w 57"/>
                <a:gd name="T109" fmla="*/ 19 h 58"/>
                <a:gd name="T110" fmla="*/ 52 w 57"/>
                <a:gd name="T111" fmla="*/ 16 h 58"/>
                <a:gd name="T112" fmla="*/ 55 w 57"/>
                <a:gd name="T113" fmla="*/ 20 h 58"/>
                <a:gd name="T114" fmla="*/ 39 w 57"/>
                <a:gd name="T115" fmla="*/ 5 h 58"/>
                <a:gd name="T116" fmla="*/ 37 w 57"/>
                <a:gd name="T117" fmla="*/ 3 h 58"/>
                <a:gd name="T118" fmla="*/ 38 w 57"/>
                <a:gd name="T119" fmla="*/ 5 h 58"/>
                <a:gd name="T120" fmla="*/ 36 w 57"/>
                <a:gd name="T121" fmla="*/ 2 h 58"/>
                <a:gd name="T122" fmla="*/ 54 w 57"/>
                <a:gd name="T123" fmla="*/ 4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 h="58">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solidFill>
              <a:schemeClr val="bg1">
                <a:lumMod val="95000"/>
              </a:schemeClr>
            </a:solidFill>
            <a:ln>
              <a:noFill/>
            </a:ln>
          </p:spPr>
          <p:txBody>
            <a:bodyPr vert="horz" wrap="square" lIns="70137" tIns="35068" rIns="70137" bIns="35068" numCol="1" anchor="t" anchorCtr="0" compatLnSpc="1"/>
            <a:lstStyle/>
            <a:p>
              <a:pPr fontAlgn="auto"/>
              <a:endParaRPr lang="zh-CN" altLang="en-US" sz="1560" strike="noStrike" noProof="1"/>
            </a:p>
          </p:txBody>
        </p:sp>
      </p:grpSp>
      <p:grpSp>
        <p:nvGrpSpPr>
          <p:cNvPr id="28" name="组合 11"/>
          <p:cNvGrpSpPr/>
          <p:nvPr/>
        </p:nvGrpSpPr>
        <p:grpSpPr>
          <a:xfrm>
            <a:off x="5773002" y="3662370"/>
            <a:ext cx="4776716" cy="785160"/>
            <a:chOff x="7400705" y="4229225"/>
            <a:chExt cx="2267028" cy="308099"/>
          </a:xfrm>
        </p:grpSpPr>
        <p:sp>
          <p:nvSpPr>
            <p:cNvPr id="4" name="圆角矩形 3"/>
            <p:cNvSpPr/>
            <p:nvPr/>
          </p:nvSpPr>
          <p:spPr>
            <a:xfrm>
              <a:off x="7400705" y="4229225"/>
              <a:ext cx="2221321" cy="308099"/>
            </a:xfrm>
            <a:prstGeom prst="roundRect">
              <a:avLst/>
            </a:prstGeom>
            <a:solidFill>
              <a:srgbClr val="FC8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01" name="TextBox 100"/>
            <p:cNvSpPr txBox="1"/>
            <p:nvPr/>
          </p:nvSpPr>
          <p:spPr>
            <a:xfrm>
              <a:off x="7681568" y="4303713"/>
              <a:ext cx="1986165" cy="205313"/>
            </a:xfrm>
            <a:prstGeom prst="rect">
              <a:avLst/>
            </a:prstGeom>
            <a:noFill/>
          </p:spPr>
          <p:txBody>
            <a:bodyPr wrap="square" rtlCol="0">
              <a:spAutoFit/>
            </a:bodyPr>
            <a:lstStyle/>
            <a:p>
              <a:pPr fontAlgn="auto"/>
              <a:r>
                <a:rPr lang="zh-CN" altLang="en-US" sz="2800" noProof="1" smtClean="0">
                  <a:solidFill>
                    <a:schemeClr val="bg1"/>
                  </a:solidFill>
                  <a:latin typeface="微软雅黑" panose="020B0503020204020204" charset="-122"/>
                  <a:ea typeface="微软雅黑" panose="020B0503020204020204" charset="-122"/>
                  <a:cs typeface="+mn-cs"/>
                </a:rPr>
                <a:t>汇报</a:t>
              </a:r>
              <a:r>
                <a:rPr lang="zh-CN" altLang="en-US" sz="2800" noProof="1" smtClean="0">
                  <a:solidFill>
                    <a:schemeClr val="bg1"/>
                  </a:solidFill>
                  <a:latin typeface="微软雅黑" panose="020B0503020204020204" charset="-122"/>
                  <a:ea typeface="微软雅黑" panose="020B0503020204020204" charset="-122"/>
                  <a:cs typeface="+mn-cs"/>
                </a:rPr>
                <a:t>人</a:t>
              </a:r>
              <a:r>
                <a:rPr lang="zh-CN" altLang="en-US" sz="2800" noProof="1" smtClean="0">
                  <a:solidFill>
                    <a:schemeClr val="bg1"/>
                  </a:solidFill>
                  <a:latin typeface="微软雅黑" panose="020B0503020204020204" charset="-122"/>
                  <a:ea typeface="微软雅黑" panose="020B0503020204020204" charset="-122"/>
                  <a:cs typeface="+mn-cs"/>
                </a:rPr>
                <a:t>：吴治国</a:t>
              </a:r>
              <a:endParaRPr lang="en-US" altLang="zh-CN" sz="2800" noProof="1" smtClean="0">
                <a:solidFill>
                  <a:schemeClr val="bg1"/>
                </a:solidFill>
                <a:latin typeface="微软雅黑" panose="020B0503020204020204" charset="-122"/>
                <a:ea typeface="微软雅黑" panose="020B0503020204020204" charset="-122"/>
                <a:cs typeface="+mn-cs"/>
              </a:endParaRPr>
            </a:p>
          </p:txBody>
        </p:sp>
      </p:grpSp>
      <p:sp>
        <p:nvSpPr>
          <p:cNvPr id="3" name="TextBox 2"/>
          <p:cNvSpPr txBox="1"/>
          <p:nvPr/>
        </p:nvSpPr>
        <p:spPr>
          <a:xfrm>
            <a:off x="1091821" y="2172172"/>
            <a:ext cx="9648967" cy="769441"/>
          </a:xfrm>
          <a:prstGeom prst="rect">
            <a:avLst/>
          </a:prstGeom>
          <a:noFill/>
          <a:ln w="9525">
            <a:noFill/>
          </a:ln>
        </p:spPr>
        <p:txBody>
          <a:bodyPr wrap="square" anchor="t">
            <a:spAutoFit/>
          </a:bodyPr>
          <a:lstStyle/>
          <a:p>
            <a:r>
              <a:rPr lang="zh-CN" altLang="en-US" sz="4400" dirty="0" smtClean="0">
                <a:solidFill>
                  <a:srgbClr val="1574FF"/>
                </a:solidFill>
                <a:latin typeface="微软雅黑" pitchFamily="34" charset="-122"/>
                <a:ea typeface="微软雅黑" pitchFamily="34" charset="-122"/>
              </a:rPr>
              <a:t>高三下工作总结及高一上工作计划</a:t>
            </a:r>
            <a:endParaRPr lang="zh-CN" altLang="en-US" sz="4400" dirty="0">
              <a:solidFill>
                <a:srgbClr val="1574FF"/>
              </a:solidFill>
              <a:latin typeface="微软雅黑" pitchFamily="34" charset="-122"/>
              <a:ea typeface="微软雅黑" pitchFamily="34"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40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600"/>
                                  </p:stCondLst>
                                  <p:childTnLst>
                                    <p:set>
                                      <p:cBhvr>
                                        <p:cTn id="10" dur="1" fill="hold">
                                          <p:stCondLst>
                                            <p:cond delay="0"/>
                                          </p:stCondLst>
                                        </p:cTn>
                                        <p:tgtEl>
                                          <p:spTgt spid="113"/>
                                        </p:tgtEl>
                                        <p:attrNameLst>
                                          <p:attrName>style.visibility</p:attrName>
                                        </p:attrNameLst>
                                      </p:cBhvr>
                                      <p:to>
                                        <p:strVal val="visible"/>
                                      </p:to>
                                    </p:set>
                                    <p:anim calcmode="lin" valueType="num">
                                      <p:cBhvr>
                                        <p:cTn id="11" dur="500" fill="hold"/>
                                        <p:tgtEl>
                                          <p:spTgt spid="113"/>
                                        </p:tgtEl>
                                        <p:attrNameLst>
                                          <p:attrName>ppt_w</p:attrName>
                                        </p:attrNameLst>
                                      </p:cBhvr>
                                      <p:tavLst>
                                        <p:tav tm="0">
                                          <p:val>
                                            <p:fltVal val="0"/>
                                          </p:val>
                                        </p:tav>
                                        <p:tav tm="100000">
                                          <p:val>
                                            <p:strVal val="#ppt_w"/>
                                          </p:val>
                                        </p:tav>
                                      </p:tavLst>
                                    </p:anim>
                                    <p:anim calcmode="lin" valueType="num">
                                      <p:cBhvr>
                                        <p:cTn id="12" dur="500" fill="hold"/>
                                        <p:tgtEl>
                                          <p:spTgt spid="113"/>
                                        </p:tgtEl>
                                        <p:attrNameLst>
                                          <p:attrName>ppt_h</p:attrName>
                                        </p:attrNameLst>
                                      </p:cBhvr>
                                      <p:tavLst>
                                        <p:tav tm="0">
                                          <p:val>
                                            <p:fltVal val="0"/>
                                          </p:val>
                                        </p:tav>
                                        <p:tav tm="100000">
                                          <p:val>
                                            <p:strVal val="#ppt_h"/>
                                          </p:val>
                                        </p:tav>
                                      </p:tavLst>
                                    </p:anim>
                                  </p:childTnLst>
                                </p:cTn>
                              </p:par>
                            </p:childTnLst>
                          </p:cTn>
                        </p:par>
                        <p:par>
                          <p:cTn id="13" fill="hold">
                            <p:stCondLst>
                              <p:cond delay="1100"/>
                            </p:stCondLst>
                            <p:childTnLst>
                              <p:par>
                                <p:cTn id="14" presetID="22" presetClass="entr" presetSubtype="1" fill="hold" grpId="0" nodeType="afterEffect">
                                  <p:stCondLst>
                                    <p:cond delay="0"/>
                                  </p:stCondLst>
                                  <p:childTnLst>
                                    <p:set>
                                      <p:cBhvr>
                                        <p:cTn id="15" dur="1" fill="hold">
                                          <p:stCondLst>
                                            <p:cond delay="0"/>
                                          </p:stCondLst>
                                        </p:cTn>
                                        <p:tgtEl>
                                          <p:spTgt spid="2053"/>
                                        </p:tgtEl>
                                        <p:attrNameLst>
                                          <p:attrName>style.visibility</p:attrName>
                                        </p:attrNameLst>
                                      </p:cBhvr>
                                      <p:to>
                                        <p:strVal val="visible"/>
                                      </p:to>
                                    </p:set>
                                    <p:animEffect transition="in" filter="wipe(up)">
                                      <p:cBhvr>
                                        <p:cTn id="16" dur="1000"/>
                                        <p:tgtEl>
                                          <p:spTgt spid="2053"/>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up)">
                                      <p:cBhvr>
                                        <p:cTn id="19" dur="1000"/>
                                        <p:tgtEl>
                                          <p:spTgt spid="29"/>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up)">
                                      <p:cBhvr>
                                        <p:cTn id="22" dur="1000"/>
                                        <p:tgtEl>
                                          <p:spTgt spid="15"/>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025"/>
                                        </p:tgtEl>
                                        <p:attrNameLst>
                                          <p:attrName>style.visibility</p:attrName>
                                        </p:attrNameLst>
                                      </p:cBhvr>
                                      <p:to>
                                        <p:strVal val="visible"/>
                                      </p:to>
                                    </p:set>
                                    <p:animEffect transition="in" filter="wipe(left)">
                                      <p:cBhvr>
                                        <p:cTn id="25" dur="1000"/>
                                        <p:tgtEl>
                                          <p:spTgt spid="1025"/>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063"/>
                                        </p:tgtEl>
                                        <p:attrNameLst>
                                          <p:attrName>style.visibility</p:attrName>
                                        </p:attrNameLst>
                                      </p:cBhvr>
                                      <p:to>
                                        <p:strVal val="visible"/>
                                      </p:to>
                                    </p:set>
                                    <p:animEffect transition="in" filter="wipe(left)">
                                      <p:cBhvr>
                                        <p:cTn id="28" dur="1000"/>
                                        <p:tgtEl>
                                          <p:spTgt spid="2063"/>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2080"/>
                                        </p:tgtEl>
                                        <p:attrNameLst>
                                          <p:attrName>style.visibility</p:attrName>
                                        </p:attrNameLst>
                                      </p:cBhvr>
                                      <p:to>
                                        <p:strVal val="visible"/>
                                      </p:to>
                                    </p:set>
                                    <p:animEffect transition="in" filter="wipe(left)">
                                      <p:cBhvr>
                                        <p:cTn id="31" dur="1000"/>
                                        <p:tgtEl>
                                          <p:spTgt spid="2080"/>
                                        </p:tgtEl>
                                      </p:cBhvr>
                                    </p:animEffect>
                                  </p:childTnLst>
                                </p:cTn>
                              </p:par>
                            </p:childTnLst>
                          </p:cTn>
                        </p:par>
                        <p:par>
                          <p:cTn id="32" fill="hold">
                            <p:stCondLst>
                              <p:cond delay="2100"/>
                            </p:stCondLst>
                            <p:childTnLst>
                              <p:par>
                                <p:cTn id="33" presetID="22" presetClass="entr" presetSubtype="2" fill="hold" grpId="0" nodeType="afterEffect">
                                  <p:stCondLst>
                                    <p:cond delay="0"/>
                                  </p:stCondLst>
                                  <p:childTnLst>
                                    <p:set>
                                      <p:cBhvr>
                                        <p:cTn id="34" dur="1" fill="hold">
                                          <p:stCondLst>
                                            <p:cond delay="0"/>
                                          </p:stCondLst>
                                        </p:cTn>
                                        <p:tgtEl>
                                          <p:spTgt spid="1033"/>
                                        </p:tgtEl>
                                        <p:attrNameLst>
                                          <p:attrName>style.visibility</p:attrName>
                                        </p:attrNameLst>
                                      </p:cBhvr>
                                      <p:to>
                                        <p:strVal val="visible"/>
                                      </p:to>
                                    </p:set>
                                    <p:animEffect transition="in" filter="wipe(right)">
                                      <p:cBhvr>
                                        <p:cTn id="35" dur="1000"/>
                                        <p:tgtEl>
                                          <p:spTgt spid="1033"/>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1024"/>
                                        </p:tgtEl>
                                        <p:attrNameLst>
                                          <p:attrName>style.visibility</p:attrName>
                                        </p:attrNameLst>
                                      </p:cBhvr>
                                      <p:to>
                                        <p:strVal val="visible"/>
                                      </p:to>
                                    </p:set>
                                    <p:animEffect transition="in" filter="wipe(right)">
                                      <p:cBhvr>
                                        <p:cTn id="38" dur="1000"/>
                                        <p:tgtEl>
                                          <p:spTgt spid="1024"/>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2057"/>
                                        </p:tgtEl>
                                        <p:attrNameLst>
                                          <p:attrName>style.visibility</p:attrName>
                                        </p:attrNameLst>
                                      </p:cBhvr>
                                      <p:to>
                                        <p:strVal val="visible"/>
                                      </p:to>
                                    </p:set>
                                    <p:animEffect transition="in" filter="wipe(right)">
                                      <p:cBhvr>
                                        <p:cTn id="41" dur="1000"/>
                                        <p:tgtEl>
                                          <p:spTgt spid="2057"/>
                                        </p:tgtEl>
                                      </p:cBhvr>
                                    </p:animEffect>
                                  </p:childTnLst>
                                </p:cTn>
                              </p:par>
                              <p:par>
                                <p:cTn id="42" presetID="22" presetClass="entr" presetSubtype="2" fill="hold" grpId="0" nodeType="withEffect">
                                  <p:stCondLst>
                                    <p:cond delay="0"/>
                                  </p:stCondLst>
                                  <p:childTnLst>
                                    <p:set>
                                      <p:cBhvr>
                                        <p:cTn id="43" dur="1" fill="hold">
                                          <p:stCondLst>
                                            <p:cond delay="0"/>
                                          </p:stCondLst>
                                        </p:cTn>
                                        <p:tgtEl>
                                          <p:spTgt spid="2058"/>
                                        </p:tgtEl>
                                        <p:attrNameLst>
                                          <p:attrName>style.visibility</p:attrName>
                                        </p:attrNameLst>
                                      </p:cBhvr>
                                      <p:to>
                                        <p:strVal val="visible"/>
                                      </p:to>
                                    </p:set>
                                    <p:animEffect transition="in" filter="wipe(right)">
                                      <p:cBhvr>
                                        <p:cTn id="44" dur="1000"/>
                                        <p:tgtEl>
                                          <p:spTgt spid="2058"/>
                                        </p:tgtEl>
                                      </p:cBhvr>
                                    </p:animEffect>
                                  </p:childTnLst>
                                </p:cTn>
                              </p:par>
                              <p:par>
                                <p:cTn id="45" presetID="22" presetClass="entr" presetSubtype="2" fill="hold" grpId="0" nodeType="withEffect">
                                  <p:stCondLst>
                                    <p:cond delay="0"/>
                                  </p:stCondLst>
                                  <p:childTnLst>
                                    <p:set>
                                      <p:cBhvr>
                                        <p:cTn id="46" dur="1" fill="hold">
                                          <p:stCondLst>
                                            <p:cond delay="0"/>
                                          </p:stCondLst>
                                        </p:cTn>
                                        <p:tgtEl>
                                          <p:spTgt spid="2061"/>
                                        </p:tgtEl>
                                        <p:attrNameLst>
                                          <p:attrName>style.visibility</p:attrName>
                                        </p:attrNameLst>
                                      </p:cBhvr>
                                      <p:to>
                                        <p:strVal val="visible"/>
                                      </p:to>
                                    </p:set>
                                    <p:animEffect transition="in" filter="wipe(right)">
                                      <p:cBhvr>
                                        <p:cTn id="47" dur="1000"/>
                                        <p:tgtEl>
                                          <p:spTgt spid="2061"/>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2065"/>
                                        </p:tgtEl>
                                        <p:attrNameLst>
                                          <p:attrName>style.visibility</p:attrName>
                                        </p:attrNameLst>
                                      </p:cBhvr>
                                      <p:to>
                                        <p:strVal val="visible"/>
                                      </p:to>
                                    </p:set>
                                    <p:animEffect transition="in" filter="wipe(right)">
                                      <p:cBhvr>
                                        <p:cTn id="50" dur="1000"/>
                                        <p:tgtEl>
                                          <p:spTgt spid="2065"/>
                                        </p:tgtEl>
                                      </p:cBhvr>
                                    </p:animEffect>
                                  </p:childTnLst>
                                </p:cTn>
                              </p:par>
                              <p:par>
                                <p:cTn id="51" presetID="22" presetClass="entr" presetSubtype="2" fill="hold" grpId="0" nodeType="withEffect">
                                  <p:stCondLst>
                                    <p:cond delay="0"/>
                                  </p:stCondLst>
                                  <p:childTnLst>
                                    <p:set>
                                      <p:cBhvr>
                                        <p:cTn id="52" dur="1" fill="hold">
                                          <p:stCondLst>
                                            <p:cond delay="0"/>
                                          </p:stCondLst>
                                        </p:cTn>
                                        <p:tgtEl>
                                          <p:spTgt spid="2070"/>
                                        </p:tgtEl>
                                        <p:attrNameLst>
                                          <p:attrName>style.visibility</p:attrName>
                                        </p:attrNameLst>
                                      </p:cBhvr>
                                      <p:to>
                                        <p:strVal val="visible"/>
                                      </p:to>
                                    </p:set>
                                    <p:animEffect transition="in" filter="wipe(right)">
                                      <p:cBhvr>
                                        <p:cTn id="53" dur="1000"/>
                                        <p:tgtEl>
                                          <p:spTgt spid="2070"/>
                                        </p:tgtEl>
                                      </p:cBhvr>
                                    </p:animEffect>
                                  </p:childTnLst>
                                </p:cTn>
                              </p:par>
                              <p:par>
                                <p:cTn id="54" presetID="22" presetClass="entr" presetSubtype="2" fill="hold" grpId="0" nodeType="withEffect">
                                  <p:stCondLst>
                                    <p:cond delay="0"/>
                                  </p:stCondLst>
                                  <p:childTnLst>
                                    <p:set>
                                      <p:cBhvr>
                                        <p:cTn id="55" dur="1" fill="hold">
                                          <p:stCondLst>
                                            <p:cond delay="0"/>
                                          </p:stCondLst>
                                        </p:cTn>
                                        <p:tgtEl>
                                          <p:spTgt spid="2071"/>
                                        </p:tgtEl>
                                        <p:attrNameLst>
                                          <p:attrName>style.visibility</p:attrName>
                                        </p:attrNameLst>
                                      </p:cBhvr>
                                      <p:to>
                                        <p:strVal val="visible"/>
                                      </p:to>
                                    </p:set>
                                    <p:animEffect transition="in" filter="wipe(right)">
                                      <p:cBhvr>
                                        <p:cTn id="56" dur="1000"/>
                                        <p:tgtEl>
                                          <p:spTgt spid="2071"/>
                                        </p:tgtEl>
                                      </p:cBhvr>
                                    </p:animEffect>
                                  </p:childTnLst>
                                </p:cTn>
                              </p:par>
                              <p:par>
                                <p:cTn id="57" presetID="22" presetClass="entr" presetSubtype="2" fill="hold" grpId="0" nodeType="withEffect">
                                  <p:stCondLst>
                                    <p:cond delay="0"/>
                                  </p:stCondLst>
                                  <p:childTnLst>
                                    <p:set>
                                      <p:cBhvr>
                                        <p:cTn id="58" dur="1" fill="hold">
                                          <p:stCondLst>
                                            <p:cond delay="0"/>
                                          </p:stCondLst>
                                        </p:cTn>
                                        <p:tgtEl>
                                          <p:spTgt spid="2072"/>
                                        </p:tgtEl>
                                        <p:attrNameLst>
                                          <p:attrName>style.visibility</p:attrName>
                                        </p:attrNameLst>
                                      </p:cBhvr>
                                      <p:to>
                                        <p:strVal val="visible"/>
                                      </p:to>
                                    </p:set>
                                    <p:animEffect transition="in" filter="wipe(right)">
                                      <p:cBhvr>
                                        <p:cTn id="59" dur="1000"/>
                                        <p:tgtEl>
                                          <p:spTgt spid="2072"/>
                                        </p:tgtEl>
                                      </p:cBhvr>
                                    </p:animEffect>
                                  </p:childTnLst>
                                </p:cTn>
                              </p:par>
                              <p:par>
                                <p:cTn id="60" presetID="22" presetClass="entr" presetSubtype="2" fill="hold" grpId="0" nodeType="withEffect">
                                  <p:stCondLst>
                                    <p:cond delay="0"/>
                                  </p:stCondLst>
                                  <p:childTnLst>
                                    <p:set>
                                      <p:cBhvr>
                                        <p:cTn id="61" dur="1" fill="hold">
                                          <p:stCondLst>
                                            <p:cond delay="0"/>
                                          </p:stCondLst>
                                        </p:cTn>
                                        <p:tgtEl>
                                          <p:spTgt spid="2078"/>
                                        </p:tgtEl>
                                        <p:attrNameLst>
                                          <p:attrName>style.visibility</p:attrName>
                                        </p:attrNameLst>
                                      </p:cBhvr>
                                      <p:to>
                                        <p:strVal val="visible"/>
                                      </p:to>
                                    </p:set>
                                    <p:animEffect transition="in" filter="wipe(right)">
                                      <p:cBhvr>
                                        <p:cTn id="62" dur="1000"/>
                                        <p:tgtEl>
                                          <p:spTgt spid="2078"/>
                                        </p:tgtEl>
                                      </p:cBhvr>
                                    </p:animEffect>
                                  </p:childTnLst>
                                </p:cTn>
                              </p:par>
                              <p:par>
                                <p:cTn id="63" presetID="22" presetClass="entr" presetSubtype="2" fill="hold" grpId="0" nodeType="withEffect">
                                  <p:stCondLst>
                                    <p:cond delay="0"/>
                                  </p:stCondLst>
                                  <p:childTnLst>
                                    <p:set>
                                      <p:cBhvr>
                                        <p:cTn id="64" dur="1" fill="hold">
                                          <p:stCondLst>
                                            <p:cond delay="0"/>
                                          </p:stCondLst>
                                        </p:cTn>
                                        <p:tgtEl>
                                          <p:spTgt spid="1027"/>
                                        </p:tgtEl>
                                        <p:attrNameLst>
                                          <p:attrName>style.visibility</p:attrName>
                                        </p:attrNameLst>
                                      </p:cBhvr>
                                      <p:to>
                                        <p:strVal val="visible"/>
                                      </p:to>
                                    </p:set>
                                    <p:animEffect transition="in" filter="wipe(right)">
                                      <p:cBhvr>
                                        <p:cTn id="65" dur="1000"/>
                                        <p:tgtEl>
                                          <p:spTgt spid="1027"/>
                                        </p:tgtEl>
                                      </p:cBhvr>
                                    </p:animEffect>
                                  </p:childTnLst>
                                </p:cTn>
                              </p:par>
                              <p:par>
                                <p:cTn id="66" presetID="22" presetClass="entr" presetSubtype="2" fill="hold" grpId="0" nodeType="withEffect">
                                  <p:stCondLst>
                                    <p:cond delay="0"/>
                                  </p:stCondLst>
                                  <p:childTnLst>
                                    <p:set>
                                      <p:cBhvr>
                                        <p:cTn id="67" dur="1" fill="hold">
                                          <p:stCondLst>
                                            <p:cond delay="0"/>
                                          </p:stCondLst>
                                        </p:cTn>
                                        <p:tgtEl>
                                          <p:spTgt spid="1031"/>
                                        </p:tgtEl>
                                        <p:attrNameLst>
                                          <p:attrName>style.visibility</p:attrName>
                                        </p:attrNameLst>
                                      </p:cBhvr>
                                      <p:to>
                                        <p:strVal val="visible"/>
                                      </p:to>
                                    </p:set>
                                    <p:animEffect transition="in" filter="wipe(right)">
                                      <p:cBhvr>
                                        <p:cTn id="68" dur="1000"/>
                                        <p:tgtEl>
                                          <p:spTgt spid="1031"/>
                                        </p:tgtEl>
                                      </p:cBhvr>
                                    </p:animEffect>
                                  </p:childTnLst>
                                </p:cTn>
                              </p:par>
                              <p:par>
                                <p:cTn id="69" presetID="22" presetClass="entr" presetSubtype="2" fill="hold" grpId="0" nodeType="withEffect">
                                  <p:stCondLst>
                                    <p:cond delay="0"/>
                                  </p:stCondLst>
                                  <p:childTnLst>
                                    <p:set>
                                      <p:cBhvr>
                                        <p:cTn id="70" dur="1" fill="hold">
                                          <p:stCondLst>
                                            <p:cond delay="0"/>
                                          </p:stCondLst>
                                        </p:cTn>
                                        <p:tgtEl>
                                          <p:spTgt spid="1032"/>
                                        </p:tgtEl>
                                        <p:attrNameLst>
                                          <p:attrName>style.visibility</p:attrName>
                                        </p:attrNameLst>
                                      </p:cBhvr>
                                      <p:to>
                                        <p:strVal val="visible"/>
                                      </p:to>
                                    </p:set>
                                    <p:animEffect transition="in" filter="wipe(right)">
                                      <p:cBhvr>
                                        <p:cTn id="71" dur="1000"/>
                                        <p:tgtEl>
                                          <p:spTgt spid="1032"/>
                                        </p:tgtEl>
                                      </p:cBhvr>
                                    </p:animEffect>
                                  </p:childTnLst>
                                </p:cTn>
                              </p:par>
                              <p:par>
                                <p:cTn id="72" presetID="22" presetClass="entr" presetSubtype="2" fill="hold" grpId="0" nodeType="withEffect">
                                  <p:stCondLst>
                                    <p:cond delay="0"/>
                                  </p:stCondLst>
                                  <p:childTnLst>
                                    <p:set>
                                      <p:cBhvr>
                                        <p:cTn id="73" dur="1" fill="hold">
                                          <p:stCondLst>
                                            <p:cond delay="0"/>
                                          </p:stCondLst>
                                        </p:cTn>
                                        <p:tgtEl>
                                          <p:spTgt spid="1034"/>
                                        </p:tgtEl>
                                        <p:attrNameLst>
                                          <p:attrName>style.visibility</p:attrName>
                                        </p:attrNameLst>
                                      </p:cBhvr>
                                      <p:to>
                                        <p:strVal val="visible"/>
                                      </p:to>
                                    </p:set>
                                    <p:animEffect transition="in" filter="wipe(right)">
                                      <p:cBhvr>
                                        <p:cTn id="74" dur="1000"/>
                                        <p:tgtEl>
                                          <p:spTgt spid="1034"/>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2075"/>
                                        </p:tgtEl>
                                        <p:attrNameLst>
                                          <p:attrName>style.visibility</p:attrName>
                                        </p:attrNameLst>
                                      </p:cBhvr>
                                      <p:to>
                                        <p:strVal val="visible"/>
                                      </p:to>
                                    </p:set>
                                    <p:animEffect transition="in" filter="wipe(up)">
                                      <p:cBhvr>
                                        <p:cTn id="77" dur="1000"/>
                                        <p:tgtEl>
                                          <p:spTgt spid="2075"/>
                                        </p:tgtEl>
                                      </p:cBhvr>
                                    </p:animEffect>
                                  </p:childTnLst>
                                </p:cTn>
                              </p:par>
                              <p:par>
                                <p:cTn id="78" presetID="22" presetClass="entr" presetSubtype="1" fill="hold" grpId="0" nodeType="withEffect">
                                  <p:stCondLst>
                                    <p:cond delay="0"/>
                                  </p:stCondLst>
                                  <p:childTnLst>
                                    <p:set>
                                      <p:cBhvr>
                                        <p:cTn id="79" dur="1" fill="hold">
                                          <p:stCondLst>
                                            <p:cond delay="0"/>
                                          </p:stCondLst>
                                        </p:cTn>
                                        <p:tgtEl>
                                          <p:spTgt spid="1038"/>
                                        </p:tgtEl>
                                        <p:attrNameLst>
                                          <p:attrName>style.visibility</p:attrName>
                                        </p:attrNameLst>
                                      </p:cBhvr>
                                      <p:to>
                                        <p:strVal val="visible"/>
                                      </p:to>
                                    </p:set>
                                    <p:animEffect transition="in" filter="wipe(up)">
                                      <p:cBhvr>
                                        <p:cTn id="80" dur="1000"/>
                                        <p:tgtEl>
                                          <p:spTgt spid="1038"/>
                                        </p:tgtEl>
                                      </p:cBhvr>
                                    </p:animEffect>
                                  </p:childTnLst>
                                </p:cTn>
                              </p:par>
                              <p:par>
                                <p:cTn id="81" presetID="22" presetClass="entr" presetSubtype="1" fill="hold" grpId="0" nodeType="withEffect">
                                  <p:stCondLst>
                                    <p:cond delay="0"/>
                                  </p:stCondLst>
                                  <p:childTnLst>
                                    <p:set>
                                      <p:cBhvr>
                                        <p:cTn id="82" dur="1" fill="hold">
                                          <p:stCondLst>
                                            <p:cond delay="0"/>
                                          </p:stCondLst>
                                        </p:cTn>
                                        <p:tgtEl>
                                          <p:spTgt spid="1037"/>
                                        </p:tgtEl>
                                        <p:attrNameLst>
                                          <p:attrName>style.visibility</p:attrName>
                                        </p:attrNameLst>
                                      </p:cBhvr>
                                      <p:to>
                                        <p:strVal val="visible"/>
                                      </p:to>
                                    </p:set>
                                    <p:animEffect transition="in" filter="wipe(up)">
                                      <p:cBhvr>
                                        <p:cTn id="83" dur="1000"/>
                                        <p:tgtEl>
                                          <p:spTgt spid="1037"/>
                                        </p:tgtEl>
                                      </p:cBhvr>
                                    </p:animEffect>
                                  </p:childTnLst>
                                </p:cTn>
                              </p:par>
                              <p:par>
                                <p:cTn id="84" presetID="22" presetClass="entr" presetSubtype="1" fill="hold" grpId="0" nodeType="withEffect">
                                  <p:stCondLst>
                                    <p:cond delay="0"/>
                                  </p:stCondLst>
                                  <p:childTnLst>
                                    <p:set>
                                      <p:cBhvr>
                                        <p:cTn id="85" dur="1" fill="hold">
                                          <p:stCondLst>
                                            <p:cond delay="0"/>
                                          </p:stCondLst>
                                        </p:cTn>
                                        <p:tgtEl>
                                          <p:spTgt spid="2074"/>
                                        </p:tgtEl>
                                        <p:attrNameLst>
                                          <p:attrName>style.visibility</p:attrName>
                                        </p:attrNameLst>
                                      </p:cBhvr>
                                      <p:to>
                                        <p:strVal val="visible"/>
                                      </p:to>
                                    </p:set>
                                    <p:animEffect transition="in" filter="wipe(up)">
                                      <p:cBhvr>
                                        <p:cTn id="86" dur="1000"/>
                                        <p:tgtEl>
                                          <p:spTgt spid="2074"/>
                                        </p:tgtEl>
                                      </p:cBhvr>
                                    </p:animEffect>
                                  </p:childTnLst>
                                </p:cTn>
                              </p:par>
                              <p:par>
                                <p:cTn id="87" presetID="22" presetClass="entr" presetSubtype="1" fill="hold" grpId="0" nodeType="withEffect">
                                  <p:stCondLst>
                                    <p:cond delay="0"/>
                                  </p:stCondLst>
                                  <p:childTnLst>
                                    <p:set>
                                      <p:cBhvr>
                                        <p:cTn id="88" dur="1" fill="hold">
                                          <p:stCondLst>
                                            <p:cond delay="0"/>
                                          </p:stCondLst>
                                        </p:cTn>
                                        <p:tgtEl>
                                          <p:spTgt spid="1036"/>
                                        </p:tgtEl>
                                        <p:attrNameLst>
                                          <p:attrName>style.visibility</p:attrName>
                                        </p:attrNameLst>
                                      </p:cBhvr>
                                      <p:to>
                                        <p:strVal val="visible"/>
                                      </p:to>
                                    </p:set>
                                    <p:animEffect transition="in" filter="wipe(up)">
                                      <p:cBhvr>
                                        <p:cTn id="89" dur="1000"/>
                                        <p:tgtEl>
                                          <p:spTgt spid="1036"/>
                                        </p:tgtEl>
                                      </p:cBhvr>
                                    </p:animEffect>
                                  </p:childTnLst>
                                </p:cTn>
                              </p:par>
                              <p:par>
                                <p:cTn id="90" presetID="22" presetClass="entr" presetSubtype="1" fill="hold" grpId="0" nodeType="withEffect">
                                  <p:stCondLst>
                                    <p:cond delay="0"/>
                                  </p:stCondLst>
                                  <p:childTnLst>
                                    <p:set>
                                      <p:cBhvr>
                                        <p:cTn id="91" dur="1" fill="hold">
                                          <p:stCondLst>
                                            <p:cond delay="0"/>
                                          </p:stCondLst>
                                        </p:cTn>
                                        <p:tgtEl>
                                          <p:spTgt spid="2073"/>
                                        </p:tgtEl>
                                        <p:attrNameLst>
                                          <p:attrName>style.visibility</p:attrName>
                                        </p:attrNameLst>
                                      </p:cBhvr>
                                      <p:to>
                                        <p:strVal val="visible"/>
                                      </p:to>
                                    </p:set>
                                    <p:animEffect transition="in" filter="wipe(up)">
                                      <p:cBhvr>
                                        <p:cTn id="92" dur="1000"/>
                                        <p:tgtEl>
                                          <p:spTgt spid="2073"/>
                                        </p:tgtEl>
                                      </p:cBhvr>
                                    </p:animEffect>
                                  </p:childTnLst>
                                </p:cTn>
                              </p:par>
                              <p:par>
                                <p:cTn id="93" presetID="22" presetClass="entr" presetSubtype="1" fill="hold" grpId="0" nodeType="withEffect">
                                  <p:stCondLst>
                                    <p:cond delay="0"/>
                                  </p:stCondLst>
                                  <p:childTnLst>
                                    <p:set>
                                      <p:cBhvr>
                                        <p:cTn id="94" dur="1" fill="hold">
                                          <p:stCondLst>
                                            <p:cond delay="0"/>
                                          </p:stCondLst>
                                        </p:cTn>
                                        <p:tgtEl>
                                          <p:spTgt spid="1054"/>
                                        </p:tgtEl>
                                        <p:attrNameLst>
                                          <p:attrName>style.visibility</p:attrName>
                                        </p:attrNameLst>
                                      </p:cBhvr>
                                      <p:to>
                                        <p:strVal val="visible"/>
                                      </p:to>
                                    </p:set>
                                    <p:animEffect transition="in" filter="wipe(up)">
                                      <p:cBhvr>
                                        <p:cTn id="95" dur="1000"/>
                                        <p:tgtEl>
                                          <p:spTgt spid="1054"/>
                                        </p:tgtEl>
                                      </p:cBhvr>
                                    </p:animEffect>
                                  </p:childTnLst>
                                </p:cTn>
                              </p:par>
                              <p:par>
                                <p:cTn id="96" presetID="22" presetClass="entr" presetSubtype="1" fill="hold" grpId="0" nodeType="withEffect">
                                  <p:stCondLst>
                                    <p:cond delay="0"/>
                                  </p:stCondLst>
                                  <p:childTnLst>
                                    <p:set>
                                      <p:cBhvr>
                                        <p:cTn id="97" dur="1" fill="hold">
                                          <p:stCondLst>
                                            <p:cond delay="0"/>
                                          </p:stCondLst>
                                        </p:cTn>
                                        <p:tgtEl>
                                          <p:spTgt spid="1035"/>
                                        </p:tgtEl>
                                        <p:attrNameLst>
                                          <p:attrName>style.visibility</p:attrName>
                                        </p:attrNameLst>
                                      </p:cBhvr>
                                      <p:to>
                                        <p:strVal val="visible"/>
                                      </p:to>
                                    </p:set>
                                    <p:animEffect transition="in" filter="wipe(up)">
                                      <p:cBhvr>
                                        <p:cTn id="98" dur="1000"/>
                                        <p:tgtEl>
                                          <p:spTgt spid="1035"/>
                                        </p:tgtEl>
                                      </p:cBhvr>
                                    </p:animEffect>
                                  </p:childTnLst>
                                </p:cTn>
                              </p:par>
                              <p:par>
                                <p:cTn id="99" presetID="22" presetClass="entr" presetSubtype="1" fill="hold" grpId="0" nodeType="withEffect">
                                  <p:stCondLst>
                                    <p:cond delay="0"/>
                                  </p:stCondLst>
                                  <p:childTnLst>
                                    <p:set>
                                      <p:cBhvr>
                                        <p:cTn id="100" dur="1" fill="hold">
                                          <p:stCondLst>
                                            <p:cond delay="0"/>
                                          </p:stCondLst>
                                        </p:cTn>
                                        <p:tgtEl>
                                          <p:spTgt spid="2079"/>
                                        </p:tgtEl>
                                        <p:attrNameLst>
                                          <p:attrName>style.visibility</p:attrName>
                                        </p:attrNameLst>
                                      </p:cBhvr>
                                      <p:to>
                                        <p:strVal val="visible"/>
                                      </p:to>
                                    </p:set>
                                    <p:animEffect transition="in" filter="wipe(up)">
                                      <p:cBhvr>
                                        <p:cTn id="101" dur="1000"/>
                                        <p:tgtEl>
                                          <p:spTgt spid="2079"/>
                                        </p:tgtEl>
                                      </p:cBhvr>
                                    </p:animEffect>
                                  </p:childTnLst>
                                </p:cTn>
                              </p:par>
                              <p:par>
                                <p:cTn id="102" presetID="22" presetClass="entr" presetSubtype="2" fill="hold" grpId="0" nodeType="withEffect">
                                  <p:stCondLst>
                                    <p:cond delay="0"/>
                                  </p:stCondLst>
                                  <p:childTnLst>
                                    <p:set>
                                      <p:cBhvr>
                                        <p:cTn id="103" dur="1" fill="hold">
                                          <p:stCondLst>
                                            <p:cond delay="0"/>
                                          </p:stCondLst>
                                        </p:cTn>
                                        <p:tgtEl>
                                          <p:spTgt spid="1055"/>
                                        </p:tgtEl>
                                        <p:attrNameLst>
                                          <p:attrName>style.visibility</p:attrName>
                                        </p:attrNameLst>
                                      </p:cBhvr>
                                      <p:to>
                                        <p:strVal val="visible"/>
                                      </p:to>
                                    </p:set>
                                    <p:animEffect transition="in" filter="wipe(right)">
                                      <p:cBhvr>
                                        <p:cTn id="104" dur="1000"/>
                                        <p:tgtEl>
                                          <p:spTgt spid="1055"/>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1026"/>
                                        </p:tgtEl>
                                        <p:attrNameLst>
                                          <p:attrName>style.visibility</p:attrName>
                                        </p:attrNameLst>
                                      </p:cBhvr>
                                      <p:to>
                                        <p:strVal val="visible"/>
                                      </p:to>
                                    </p:set>
                                    <p:animEffect transition="in" filter="wipe(up)">
                                      <p:cBhvr>
                                        <p:cTn id="107" dur="1000"/>
                                        <p:tgtEl>
                                          <p:spTgt spid="1026"/>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2064"/>
                                        </p:tgtEl>
                                        <p:attrNameLst>
                                          <p:attrName>style.visibility</p:attrName>
                                        </p:attrNameLst>
                                      </p:cBhvr>
                                      <p:to>
                                        <p:strVal val="visible"/>
                                      </p:to>
                                    </p:set>
                                    <p:animEffect transition="in" filter="wipe(up)">
                                      <p:cBhvr>
                                        <p:cTn id="110" dur="1000"/>
                                        <p:tgtEl>
                                          <p:spTgt spid="2064"/>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2081"/>
                                        </p:tgtEl>
                                        <p:attrNameLst>
                                          <p:attrName>style.visibility</p:attrName>
                                        </p:attrNameLst>
                                      </p:cBhvr>
                                      <p:to>
                                        <p:strVal val="visible"/>
                                      </p:to>
                                    </p:set>
                                    <p:animEffect transition="in" filter="wipe(up)">
                                      <p:cBhvr>
                                        <p:cTn id="113" dur="1000"/>
                                        <p:tgtEl>
                                          <p:spTgt spid="2081"/>
                                        </p:tgtEl>
                                      </p:cBhvr>
                                    </p:animEffect>
                                  </p:childTnLst>
                                </p:cTn>
                              </p:par>
                            </p:childTnLst>
                          </p:cTn>
                        </p:par>
                        <p:par>
                          <p:cTn id="114" fill="hold">
                            <p:stCondLst>
                              <p:cond delay="3100"/>
                            </p:stCondLst>
                            <p:childTnLst>
                              <p:par>
                                <p:cTn id="115" presetID="22" presetClass="entr" presetSubtype="1" fill="hold" grpId="0" nodeType="afterEffect">
                                  <p:stCondLst>
                                    <p:cond delay="0"/>
                                  </p:stCondLst>
                                  <p:childTnLst>
                                    <p:set>
                                      <p:cBhvr>
                                        <p:cTn id="116" dur="1" fill="hold">
                                          <p:stCondLst>
                                            <p:cond delay="0"/>
                                          </p:stCondLst>
                                        </p:cTn>
                                        <p:tgtEl>
                                          <p:spTgt spid="9"/>
                                        </p:tgtEl>
                                        <p:attrNameLst>
                                          <p:attrName>style.visibility</p:attrName>
                                        </p:attrNameLst>
                                      </p:cBhvr>
                                      <p:to>
                                        <p:strVal val="visible"/>
                                      </p:to>
                                    </p:set>
                                    <p:animEffect transition="in" filter="wipe(up)">
                                      <p:cBhvr>
                                        <p:cTn id="117" dur="1000"/>
                                        <p:tgtEl>
                                          <p:spTgt spid="9"/>
                                        </p:tgtEl>
                                      </p:cBhvr>
                                    </p:animEffect>
                                  </p:childTnLst>
                                </p:cTn>
                              </p:par>
                              <p:par>
                                <p:cTn id="118" presetID="22" presetClass="entr" presetSubtype="1" fill="hold" grpId="0" nodeType="withEffect">
                                  <p:stCondLst>
                                    <p:cond delay="0"/>
                                  </p:stCondLst>
                                  <p:childTnLst>
                                    <p:set>
                                      <p:cBhvr>
                                        <p:cTn id="119" dur="1" fill="hold">
                                          <p:stCondLst>
                                            <p:cond delay="0"/>
                                          </p:stCondLst>
                                        </p:cTn>
                                        <p:tgtEl>
                                          <p:spTgt spid="2052"/>
                                        </p:tgtEl>
                                        <p:attrNameLst>
                                          <p:attrName>style.visibility</p:attrName>
                                        </p:attrNameLst>
                                      </p:cBhvr>
                                      <p:to>
                                        <p:strVal val="visible"/>
                                      </p:to>
                                    </p:set>
                                    <p:animEffect transition="in" filter="wipe(up)">
                                      <p:cBhvr>
                                        <p:cTn id="120" dur="1000"/>
                                        <p:tgtEl>
                                          <p:spTgt spid="2052"/>
                                        </p:tgtEl>
                                      </p:cBhvr>
                                    </p:animEffect>
                                  </p:childTnLst>
                                </p:cTn>
                              </p:par>
                              <p:par>
                                <p:cTn id="121" presetID="22" presetClass="entr" presetSubtype="1" fill="hold" grpId="0" nodeType="withEffect">
                                  <p:stCondLst>
                                    <p:cond delay="0"/>
                                  </p:stCondLst>
                                  <p:childTnLst>
                                    <p:set>
                                      <p:cBhvr>
                                        <p:cTn id="122" dur="1" fill="hold">
                                          <p:stCondLst>
                                            <p:cond delay="0"/>
                                          </p:stCondLst>
                                        </p:cTn>
                                        <p:tgtEl>
                                          <p:spTgt spid="11"/>
                                        </p:tgtEl>
                                        <p:attrNameLst>
                                          <p:attrName>style.visibility</p:attrName>
                                        </p:attrNameLst>
                                      </p:cBhvr>
                                      <p:to>
                                        <p:strVal val="visible"/>
                                      </p:to>
                                    </p:set>
                                    <p:animEffect transition="in" filter="wipe(up)">
                                      <p:cBhvr>
                                        <p:cTn id="123" dur="1000"/>
                                        <p:tgtEl>
                                          <p:spTgt spid="11"/>
                                        </p:tgtEl>
                                      </p:cBhvr>
                                    </p:animEffect>
                                  </p:childTnLst>
                                </p:cTn>
                              </p:par>
                              <p:par>
                                <p:cTn id="124" presetID="22" presetClass="entr" presetSubtype="4" fill="hold" grpId="0" nodeType="withEffect">
                                  <p:stCondLst>
                                    <p:cond delay="0"/>
                                  </p:stCondLst>
                                  <p:childTnLst>
                                    <p:set>
                                      <p:cBhvr>
                                        <p:cTn id="125" dur="1" fill="hold">
                                          <p:stCondLst>
                                            <p:cond delay="0"/>
                                          </p:stCondLst>
                                        </p:cTn>
                                        <p:tgtEl>
                                          <p:spTgt spid="10"/>
                                        </p:tgtEl>
                                        <p:attrNameLst>
                                          <p:attrName>style.visibility</p:attrName>
                                        </p:attrNameLst>
                                      </p:cBhvr>
                                      <p:to>
                                        <p:strVal val="visible"/>
                                      </p:to>
                                    </p:set>
                                    <p:animEffect transition="in" filter="wipe(down)">
                                      <p:cBhvr>
                                        <p:cTn id="126" dur="1000"/>
                                        <p:tgtEl>
                                          <p:spTgt spid="10"/>
                                        </p:tgtEl>
                                      </p:cBhvr>
                                    </p:animEffect>
                                  </p:childTnLst>
                                </p:cTn>
                              </p:par>
                              <p:par>
                                <p:cTn id="127" presetID="22" presetClass="entr" presetSubtype="2" fill="hold" grpId="0" nodeType="withEffect">
                                  <p:stCondLst>
                                    <p:cond delay="0"/>
                                  </p:stCondLst>
                                  <p:childTnLst>
                                    <p:set>
                                      <p:cBhvr>
                                        <p:cTn id="128" dur="1" fill="hold">
                                          <p:stCondLst>
                                            <p:cond delay="0"/>
                                          </p:stCondLst>
                                        </p:cTn>
                                        <p:tgtEl>
                                          <p:spTgt spid="2049"/>
                                        </p:tgtEl>
                                        <p:attrNameLst>
                                          <p:attrName>style.visibility</p:attrName>
                                        </p:attrNameLst>
                                      </p:cBhvr>
                                      <p:to>
                                        <p:strVal val="visible"/>
                                      </p:to>
                                    </p:set>
                                    <p:animEffect transition="in" filter="wipe(right)">
                                      <p:cBhvr>
                                        <p:cTn id="129" dur="1000"/>
                                        <p:tgtEl>
                                          <p:spTgt spid="2049"/>
                                        </p:tgtEl>
                                      </p:cBhvr>
                                    </p:animEffect>
                                  </p:childTnLst>
                                </p:cTn>
                              </p:par>
                              <p:par>
                                <p:cTn id="130" presetID="22" presetClass="entr" presetSubtype="4" fill="hold" grpId="0" nodeType="withEffect">
                                  <p:stCondLst>
                                    <p:cond delay="0"/>
                                  </p:stCondLst>
                                  <p:childTnLst>
                                    <p:set>
                                      <p:cBhvr>
                                        <p:cTn id="131" dur="1" fill="hold">
                                          <p:stCondLst>
                                            <p:cond delay="0"/>
                                          </p:stCondLst>
                                        </p:cTn>
                                        <p:tgtEl>
                                          <p:spTgt spid="30"/>
                                        </p:tgtEl>
                                        <p:attrNameLst>
                                          <p:attrName>style.visibility</p:attrName>
                                        </p:attrNameLst>
                                      </p:cBhvr>
                                      <p:to>
                                        <p:strVal val="visible"/>
                                      </p:to>
                                    </p:set>
                                    <p:animEffect transition="in" filter="wipe(down)">
                                      <p:cBhvr>
                                        <p:cTn id="132" dur="1000"/>
                                        <p:tgtEl>
                                          <p:spTgt spid="30"/>
                                        </p:tgtEl>
                                      </p:cBhvr>
                                    </p:animEffect>
                                  </p:childTnLst>
                                </p:cTn>
                              </p:par>
                            </p:childTnLst>
                          </p:cTn>
                        </p:par>
                        <p:par>
                          <p:cTn id="133" fill="hold">
                            <p:stCondLst>
                              <p:cond delay="4100"/>
                            </p:stCondLst>
                            <p:childTnLst>
                              <p:par>
                                <p:cTn id="134" presetID="22" presetClass="entr" presetSubtype="4" fill="hold" grpId="0" nodeType="afterEffect">
                                  <p:stCondLst>
                                    <p:cond delay="0"/>
                                  </p:stCondLst>
                                  <p:childTnLst>
                                    <p:set>
                                      <p:cBhvr>
                                        <p:cTn id="135" dur="1" fill="hold">
                                          <p:stCondLst>
                                            <p:cond delay="0"/>
                                          </p:stCondLst>
                                        </p:cTn>
                                        <p:tgtEl>
                                          <p:spTgt spid="6"/>
                                        </p:tgtEl>
                                        <p:attrNameLst>
                                          <p:attrName>style.visibility</p:attrName>
                                        </p:attrNameLst>
                                      </p:cBhvr>
                                      <p:to>
                                        <p:strVal val="visible"/>
                                      </p:to>
                                    </p:set>
                                    <p:animEffect transition="in" filter="wipe(down)">
                                      <p:cBhvr>
                                        <p:cTn id="136" dur="1000"/>
                                        <p:tgtEl>
                                          <p:spTgt spid="6"/>
                                        </p:tgtEl>
                                      </p:cBhvr>
                                    </p:animEffect>
                                  </p:childTnLst>
                                </p:cTn>
                              </p:par>
                              <p:par>
                                <p:cTn id="137" presetID="22" presetClass="entr" presetSubtype="4" fill="hold" grpId="0" nodeType="withEffect">
                                  <p:stCondLst>
                                    <p:cond delay="0"/>
                                  </p:stCondLst>
                                  <p:childTnLst>
                                    <p:set>
                                      <p:cBhvr>
                                        <p:cTn id="138" dur="1" fill="hold">
                                          <p:stCondLst>
                                            <p:cond delay="0"/>
                                          </p:stCondLst>
                                        </p:cTn>
                                        <p:tgtEl>
                                          <p:spTgt spid="7"/>
                                        </p:tgtEl>
                                        <p:attrNameLst>
                                          <p:attrName>style.visibility</p:attrName>
                                        </p:attrNameLst>
                                      </p:cBhvr>
                                      <p:to>
                                        <p:strVal val="visible"/>
                                      </p:to>
                                    </p:set>
                                    <p:animEffect transition="in" filter="wipe(down)">
                                      <p:cBhvr>
                                        <p:cTn id="139" dur="1000"/>
                                        <p:tgtEl>
                                          <p:spTgt spid="7"/>
                                        </p:tgtEl>
                                      </p:cBhvr>
                                    </p:animEffect>
                                  </p:childTnLst>
                                </p:cTn>
                              </p:par>
                              <p:par>
                                <p:cTn id="140" presetID="23" presetClass="entr" presetSubtype="16" fill="hold" nodeType="withEffect">
                                  <p:stCondLst>
                                    <p:cond delay="800"/>
                                  </p:stCondLst>
                                  <p:childTnLst>
                                    <p:set>
                                      <p:cBhvr>
                                        <p:cTn id="141" dur="1" fill="hold">
                                          <p:stCondLst>
                                            <p:cond delay="0"/>
                                          </p:stCondLst>
                                        </p:cTn>
                                        <p:tgtEl>
                                          <p:spTgt spid="14"/>
                                        </p:tgtEl>
                                        <p:attrNameLst>
                                          <p:attrName>style.visibility</p:attrName>
                                        </p:attrNameLst>
                                      </p:cBhvr>
                                      <p:to>
                                        <p:strVal val="visible"/>
                                      </p:to>
                                    </p:set>
                                    <p:anim calcmode="lin" valueType="num">
                                      <p:cBhvr>
                                        <p:cTn id="142" dur="1000" fill="hold"/>
                                        <p:tgtEl>
                                          <p:spTgt spid="14"/>
                                        </p:tgtEl>
                                        <p:attrNameLst>
                                          <p:attrName>ppt_w</p:attrName>
                                        </p:attrNameLst>
                                      </p:cBhvr>
                                      <p:tavLst>
                                        <p:tav tm="0">
                                          <p:val>
                                            <p:fltVal val="0"/>
                                          </p:val>
                                        </p:tav>
                                        <p:tav tm="100000">
                                          <p:val>
                                            <p:strVal val="#ppt_w"/>
                                          </p:val>
                                        </p:tav>
                                      </p:tavLst>
                                    </p:anim>
                                    <p:anim calcmode="lin" valueType="num">
                                      <p:cBhvr>
                                        <p:cTn id="143" dur="1000" fill="hold"/>
                                        <p:tgtEl>
                                          <p:spTgt spid="14"/>
                                        </p:tgtEl>
                                        <p:attrNameLst>
                                          <p:attrName>ppt_h</p:attrName>
                                        </p:attrNameLst>
                                      </p:cBhvr>
                                      <p:tavLst>
                                        <p:tav tm="0">
                                          <p:val>
                                            <p:fltVal val="0"/>
                                          </p:val>
                                        </p:tav>
                                        <p:tav tm="100000">
                                          <p:val>
                                            <p:strVal val="#ppt_h"/>
                                          </p:val>
                                        </p:tav>
                                      </p:tavLst>
                                    </p:anim>
                                  </p:childTnLst>
                                </p:cTn>
                              </p:par>
                            </p:childTnLst>
                          </p:cTn>
                        </p:par>
                        <p:par>
                          <p:cTn id="144" fill="hold">
                            <p:stCondLst>
                              <p:cond delay="5900"/>
                            </p:stCondLst>
                            <p:childTnLst>
                              <p:par>
                                <p:cTn id="145" presetID="2" presetClass="entr" presetSubtype="1" decel="100000" fill="hold" grpId="0" nodeType="afterEffect">
                                  <p:stCondLst>
                                    <p:cond delay="0"/>
                                  </p:stCondLst>
                                  <p:iterate type="lt">
                                    <p:tmPct val="30000"/>
                                  </p:iterate>
                                  <p:childTnLst>
                                    <p:set>
                                      <p:cBhvr>
                                        <p:cTn id="146" dur="1" fill="hold">
                                          <p:stCondLst>
                                            <p:cond delay="0"/>
                                          </p:stCondLst>
                                        </p:cTn>
                                        <p:tgtEl>
                                          <p:spTgt spid="3"/>
                                        </p:tgtEl>
                                        <p:attrNameLst>
                                          <p:attrName>style.visibility</p:attrName>
                                        </p:attrNameLst>
                                      </p:cBhvr>
                                      <p:to>
                                        <p:strVal val="visible"/>
                                      </p:to>
                                    </p:set>
                                    <p:anim calcmode="lin" valueType="num">
                                      <p:cBhvr>
                                        <p:cTn id="147" dur="500" fill="hold"/>
                                        <p:tgtEl>
                                          <p:spTgt spid="3"/>
                                        </p:tgtEl>
                                        <p:attrNameLst>
                                          <p:attrName>ppt_x</p:attrName>
                                        </p:attrNameLst>
                                      </p:cBhvr>
                                      <p:tavLst>
                                        <p:tav tm="0">
                                          <p:val>
                                            <p:strVal val="#ppt_x"/>
                                          </p:val>
                                        </p:tav>
                                        <p:tav tm="100000">
                                          <p:val>
                                            <p:strVal val="#ppt_x"/>
                                          </p:val>
                                        </p:tav>
                                      </p:tavLst>
                                    </p:anim>
                                    <p:anim calcmode="lin" valueType="num">
                                      <p:cBhvr>
                                        <p:cTn id="148" dur="500" fill="hold"/>
                                        <p:tgtEl>
                                          <p:spTgt spid="3"/>
                                        </p:tgtEl>
                                        <p:attrNameLst>
                                          <p:attrName>ppt_y</p:attrName>
                                        </p:attrNameLst>
                                      </p:cBhvr>
                                      <p:tavLst>
                                        <p:tav tm="0">
                                          <p:val>
                                            <p:strVal val="0-#ppt_h/2"/>
                                          </p:val>
                                        </p:tav>
                                        <p:tav tm="100000">
                                          <p:val>
                                            <p:strVal val="#ppt_y"/>
                                          </p:val>
                                        </p:tav>
                                      </p:tavLst>
                                    </p:anim>
                                  </p:childTnLst>
                                </p:cTn>
                              </p:par>
                            </p:childTnLst>
                          </p:cTn>
                        </p:par>
                        <p:par>
                          <p:cTn id="149" fill="hold">
                            <p:stCondLst>
                              <p:cond delay="8500"/>
                            </p:stCondLst>
                            <p:childTnLst>
                              <p:par>
                                <p:cTn id="150" presetID="53" presetClass="entr" presetSubtype="16" fill="hold" nodeType="afterEffect">
                                  <p:stCondLst>
                                    <p:cond delay="0"/>
                                  </p:stCondLst>
                                  <p:childTnLst>
                                    <p:set>
                                      <p:cBhvr>
                                        <p:cTn id="151" dur="1" fill="hold">
                                          <p:stCondLst>
                                            <p:cond delay="0"/>
                                          </p:stCondLst>
                                        </p:cTn>
                                        <p:tgtEl>
                                          <p:spTgt spid="28"/>
                                        </p:tgtEl>
                                        <p:attrNameLst>
                                          <p:attrName>style.visibility</p:attrName>
                                        </p:attrNameLst>
                                      </p:cBhvr>
                                      <p:to>
                                        <p:strVal val="visible"/>
                                      </p:to>
                                    </p:set>
                                    <p:anim calcmode="lin" valueType="num">
                                      <p:cBhvr>
                                        <p:cTn id="152" dur="300" fill="hold"/>
                                        <p:tgtEl>
                                          <p:spTgt spid="28"/>
                                        </p:tgtEl>
                                        <p:attrNameLst>
                                          <p:attrName>ppt_w</p:attrName>
                                        </p:attrNameLst>
                                      </p:cBhvr>
                                      <p:tavLst>
                                        <p:tav tm="0">
                                          <p:val>
                                            <p:fltVal val="0"/>
                                          </p:val>
                                        </p:tav>
                                        <p:tav tm="100000">
                                          <p:val>
                                            <p:strVal val="#ppt_w"/>
                                          </p:val>
                                        </p:tav>
                                      </p:tavLst>
                                    </p:anim>
                                    <p:anim calcmode="lin" valueType="num">
                                      <p:cBhvr>
                                        <p:cTn id="153" dur="300" fill="hold"/>
                                        <p:tgtEl>
                                          <p:spTgt spid="28"/>
                                        </p:tgtEl>
                                        <p:attrNameLst>
                                          <p:attrName>ppt_h</p:attrName>
                                        </p:attrNameLst>
                                      </p:cBhvr>
                                      <p:tavLst>
                                        <p:tav tm="0">
                                          <p:val>
                                            <p:fltVal val="0"/>
                                          </p:val>
                                        </p:tav>
                                        <p:tav tm="100000">
                                          <p:val>
                                            <p:strVal val="#ppt_h"/>
                                          </p:val>
                                        </p:tav>
                                      </p:tavLst>
                                    </p:anim>
                                    <p:animEffect transition="in" filter="fade">
                                      <p:cBhvr>
                                        <p:cTn id="154" dur="300"/>
                                        <p:tgtEl>
                                          <p:spTgt spid="28"/>
                                        </p:tgtEl>
                                      </p:cBhvr>
                                    </p:animEffect>
                                  </p:childTnLst>
                                </p:cTn>
                              </p:par>
                              <p:par>
                                <p:cTn id="155" presetID="6" presetClass="emph" presetSubtype="0" autoRev="1" fill="hold" nodeType="withEffect">
                                  <p:stCondLst>
                                    <p:cond delay="0"/>
                                  </p:stCondLst>
                                  <p:childTnLst>
                                    <p:animScale>
                                      <p:cBhvr>
                                        <p:cTn id="156" dur="200" fill="hold"/>
                                        <p:tgtEl>
                                          <p:spTgt spid="28"/>
                                        </p:tgtEl>
                                      </p:cBhvr>
                                      <p:by x="150000" y="150000"/>
                                    </p:animScale>
                                  </p:childTnLst>
                                </p:cTn>
                              </p:par>
                            </p:childTnLst>
                          </p:cTn>
                        </p:par>
                        <p:par>
                          <p:cTn id="157" fill="hold">
                            <p:stCondLst>
                              <p:cond delay="8900"/>
                            </p:stCondLst>
                            <p:childTnLst>
                              <p:par>
                                <p:cTn id="158" presetID="2" presetClass="entr" presetSubtype="2" fill="hold" nodeType="afterEffect">
                                  <p:stCondLst>
                                    <p:cond delay="0"/>
                                  </p:stCondLst>
                                  <p:childTnLst>
                                    <p:set>
                                      <p:cBhvr>
                                        <p:cTn id="159" dur="1" fill="hold">
                                          <p:stCondLst>
                                            <p:cond delay="0"/>
                                          </p:stCondLst>
                                        </p:cTn>
                                        <p:tgtEl>
                                          <p:spTgt spid="21"/>
                                        </p:tgtEl>
                                        <p:attrNameLst>
                                          <p:attrName>style.visibility</p:attrName>
                                        </p:attrNameLst>
                                      </p:cBhvr>
                                      <p:to>
                                        <p:strVal val="visible"/>
                                      </p:to>
                                    </p:set>
                                    <p:anim calcmode="lin" valueType="num">
                                      <p:cBhvr>
                                        <p:cTn id="160" dur="500" fill="hold"/>
                                        <p:tgtEl>
                                          <p:spTgt spid="21"/>
                                        </p:tgtEl>
                                        <p:attrNameLst>
                                          <p:attrName>ppt_x</p:attrName>
                                        </p:attrNameLst>
                                      </p:cBhvr>
                                      <p:tavLst>
                                        <p:tav tm="0">
                                          <p:val>
                                            <p:strVal val="1+#ppt_w/2"/>
                                          </p:val>
                                        </p:tav>
                                        <p:tav tm="100000">
                                          <p:val>
                                            <p:strVal val="#ppt_x"/>
                                          </p:val>
                                        </p:tav>
                                      </p:tavLst>
                                    </p:anim>
                                    <p:anim calcmode="lin" valueType="num">
                                      <p:cBhvr>
                                        <p:cTn id="161" dur="500" fill="hold"/>
                                        <p:tgtEl>
                                          <p:spTgt spid="21"/>
                                        </p:tgtEl>
                                        <p:attrNameLst>
                                          <p:attrName>ppt_y</p:attrName>
                                        </p:attrNameLst>
                                      </p:cBhvr>
                                      <p:tavLst>
                                        <p:tav tm="0">
                                          <p:val>
                                            <p:strVal val="#ppt_y"/>
                                          </p:val>
                                        </p:tav>
                                        <p:tav tm="100000">
                                          <p:val>
                                            <p:strVal val="#ppt_y"/>
                                          </p:val>
                                        </p:tav>
                                      </p:tavLst>
                                    </p:anim>
                                  </p:childTnLst>
                                </p:cTn>
                              </p:par>
                              <p:par>
                                <p:cTn id="162" presetID="2" presetClass="entr" presetSubtype="2" fill="hold" nodeType="withEffect">
                                  <p:stCondLst>
                                    <p:cond delay="200"/>
                                  </p:stCondLst>
                                  <p:childTnLst>
                                    <p:set>
                                      <p:cBhvr>
                                        <p:cTn id="163" dur="1" fill="hold">
                                          <p:stCondLst>
                                            <p:cond delay="0"/>
                                          </p:stCondLst>
                                        </p:cTn>
                                        <p:tgtEl>
                                          <p:spTgt spid="26"/>
                                        </p:tgtEl>
                                        <p:attrNameLst>
                                          <p:attrName>style.visibility</p:attrName>
                                        </p:attrNameLst>
                                      </p:cBhvr>
                                      <p:to>
                                        <p:strVal val="visible"/>
                                      </p:to>
                                    </p:set>
                                    <p:anim calcmode="lin" valueType="num">
                                      <p:cBhvr>
                                        <p:cTn id="164" dur="500" fill="hold"/>
                                        <p:tgtEl>
                                          <p:spTgt spid="26"/>
                                        </p:tgtEl>
                                        <p:attrNameLst>
                                          <p:attrName>ppt_x</p:attrName>
                                        </p:attrNameLst>
                                      </p:cBhvr>
                                      <p:tavLst>
                                        <p:tav tm="0">
                                          <p:val>
                                            <p:strVal val="1+#ppt_w/2"/>
                                          </p:val>
                                        </p:tav>
                                        <p:tav tm="100000">
                                          <p:val>
                                            <p:strVal val="#ppt_x"/>
                                          </p:val>
                                        </p:tav>
                                      </p:tavLst>
                                    </p:anim>
                                    <p:anim calcmode="lin" valueType="num">
                                      <p:cBhvr>
                                        <p:cTn id="165" dur="500" fill="hold"/>
                                        <p:tgtEl>
                                          <p:spTgt spid="26"/>
                                        </p:tgtEl>
                                        <p:attrNameLst>
                                          <p:attrName>ppt_y</p:attrName>
                                        </p:attrNameLst>
                                      </p:cBhvr>
                                      <p:tavLst>
                                        <p:tav tm="0">
                                          <p:val>
                                            <p:strVal val="#ppt_y"/>
                                          </p:val>
                                        </p:tav>
                                        <p:tav tm="100000">
                                          <p:val>
                                            <p:strVal val="#ppt_y"/>
                                          </p:val>
                                        </p:tav>
                                      </p:tavLst>
                                    </p:anim>
                                  </p:childTnLst>
                                </p:cTn>
                              </p:par>
                              <p:par>
                                <p:cTn id="166" presetID="2" presetClass="entr" presetSubtype="2" fill="hold" nodeType="withEffect">
                                  <p:stCondLst>
                                    <p:cond delay="400"/>
                                  </p:stCondLst>
                                  <p:childTnLst>
                                    <p:set>
                                      <p:cBhvr>
                                        <p:cTn id="167" dur="1" fill="hold">
                                          <p:stCondLst>
                                            <p:cond delay="0"/>
                                          </p:stCondLst>
                                        </p:cTn>
                                        <p:tgtEl>
                                          <p:spTgt spid="17"/>
                                        </p:tgtEl>
                                        <p:attrNameLst>
                                          <p:attrName>style.visibility</p:attrName>
                                        </p:attrNameLst>
                                      </p:cBhvr>
                                      <p:to>
                                        <p:strVal val="visible"/>
                                      </p:to>
                                    </p:set>
                                    <p:anim calcmode="lin" valueType="num">
                                      <p:cBhvr>
                                        <p:cTn id="168" dur="500" fill="hold"/>
                                        <p:tgtEl>
                                          <p:spTgt spid="17"/>
                                        </p:tgtEl>
                                        <p:attrNameLst>
                                          <p:attrName>ppt_x</p:attrName>
                                        </p:attrNameLst>
                                      </p:cBhvr>
                                      <p:tavLst>
                                        <p:tav tm="0">
                                          <p:val>
                                            <p:strVal val="1+#ppt_w/2"/>
                                          </p:val>
                                        </p:tav>
                                        <p:tav tm="100000">
                                          <p:val>
                                            <p:strVal val="#ppt_x"/>
                                          </p:val>
                                        </p:tav>
                                      </p:tavLst>
                                    </p:anim>
                                    <p:anim calcmode="lin" valueType="num">
                                      <p:cBhvr>
                                        <p:cTn id="169" dur="500" fill="hold"/>
                                        <p:tgtEl>
                                          <p:spTgt spid="17"/>
                                        </p:tgtEl>
                                        <p:attrNameLst>
                                          <p:attrName>ppt_y</p:attrName>
                                        </p:attrNameLst>
                                      </p:cBhvr>
                                      <p:tavLst>
                                        <p:tav tm="0">
                                          <p:val>
                                            <p:strVal val="#ppt_y"/>
                                          </p:val>
                                        </p:tav>
                                        <p:tav tm="100000">
                                          <p:val>
                                            <p:strVal val="#ppt_y"/>
                                          </p:val>
                                        </p:tav>
                                      </p:tavLst>
                                    </p:anim>
                                  </p:childTnLst>
                                </p:cTn>
                              </p:par>
                              <p:par>
                                <p:cTn id="170" presetID="2" presetClass="entr" presetSubtype="2" fill="hold" nodeType="withEffect">
                                  <p:stCondLst>
                                    <p:cond delay="600"/>
                                  </p:stCondLst>
                                  <p:childTnLst>
                                    <p:set>
                                      <p:cBhvr>
                                        <p:cTn id="171" dur="1" fill="hold">
                                          <p:stCondLst>
                                            <p:cond delay="0"/>
                                          </p:stCondLst>
                                        </p:cTn>
                                        <p:tgtEl>
                                          <p:spTgt spid="19"/>
                                        </p:tgtEl>
                                        <p:attrNameLst>
                                          <p:attrName>style.visibility</p:attrName>
                                        </p:attrNameLst>
                                      </p:cBhvr>
                                      <p:to>
                                        <p:strVal val="visible"/>
                                      </p:to>
                                    </p:set>
                                    <p:anim calcmode="lin" valueType="num">
                                      <p:cBhvr>
                                        <p:cTn id="172" dur="500" fill="hold"/>
                                        <p:tgtEl>
                                          <p:spTgt spid="19"/>
                                        </p:tgtEl>
                                        <p:attrNameLst>
                                          <p:attrName>ppt_x</p:attrName>
                                        </p:attrNameLst>
                                      </p:cBhvr>
                                      <p:tavLst>
                                        <p:tav tm="0">
                                          <p:val>
                                            <p:strVal val="1+#ppt_w/2"/>
                                          </p:val>
                                        </p:tav>
                                        <p:tav tm="100000">
                                          <p:val>
                                            <p:strVal val="#ppt_x"/>
                                          </p:val>
                                        </p:tav>
                                      </p:tavLst>
                                    </p:anim>
                                    <p:anim calcmode="lin" valueType="num">
                                      <p:cBhvr>
                                        <p:cTn id="173"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9" grpId="0" bldLvl="0" animBg="1"/>
      <p:bldP spid="10" grpId="0" bldLvl="0" animBg="1"/>
      <p:bldP spid="11" grpId="0" bldLvl="0" animBg="1"/>
      <p:bldP spid="15" grpId="0" bldLvl="0" animBg="1"/>
      <p:bldP spid="29" grpId="0" bldLvl="0" animBg="1"/>
      <p:bldP spid="30" grpId="0" bldLvl="0" animBg="1"/>
      <p:bldP spid="2049" grpId="0" bldLvl="0" animBg="1"/>
      <p:bldP spid="2052" grpId="0" bldLvl="0" animBg="1"/>
      <p:bldP spid="2053" grpId="0" bldLvl="0" animBg="1"/>
      <p:bldP spid="2057" grpId="0" bldLvl="0" animBg="1"/>
      <p:bldP spid="2058" grpId="0" bldLvl="0" animBg="1"/>
      <p:bldP spid="2061" grpId="0" bldLvl="0" animBg="1"/>
      <p:bldP spid="2063" grpId="0" bldLvl="0" animBg="1"/>
      <p:bldP spid="2064" grpId="0" bldLvl="0" animBg="1"/>
      <p:bldP spid="2065" grpId="0" bldLvl="0" animBg="1"/>
      <p:bldP spid="2070" grpId="0" bldLvl="0" animBg="1"/>
      <p:bldP spid="2071" grpId="0" bldLvl="0" animBg="1"/>
      <p:bldP spid="2072" grpId="0" bldLvl="0" animBg="1"/>
      <p:bldP spid="2073" grpId="0" bldLvl="0" animBg="1"/>
      <p:bldP spid="2074" grpId="0" bldLvl="0" animBg="1"/>
      <p:bldP spid="2075" grpId="0" bldLvl="0" animBg="1"/>
      <p:bldP spid="2078" grpId="0" bldLvl="0" animBg="1"/>
      <p:bldP spid="2079" grpId="0" bldLvl="0" animBg="1"/>
      <p:bldP spid="1024" grpId="0" bldLvl="0" animBg="1"/>
      <p:bldP spid="1025" grpId="0" bldLvl="0" animBg="1"/>
      <p:bldP spid="1026" grpId="0" bldLvl="0" animBg="1"/>
      <p:bldP spid="1027" grpId="0" bldLvl="0" animBg="1"/>
      <p:bldP spid="1031" grpId="0" bldLvl="0" animBg="1"/>
      <p:bldP spid="1032" grpId="0" bldLvl="0" animBg="1"/>
      <p:bldP spid="1033" grpId="0" bldLvl="0" animBg="1"/>
      <p:bldP spid="1034" grpId="0" bldLvl="0" animBg="1"/>
      <p:bldP spid="1035" grpId="0" bldLvl="0" animBg="1"/>
      <p:bldP spid="1036" grpId="0" bldLvl="0" animBg="1"/>
      <p:bldP spid="1037" grpId="0" bldLvl="0" animBg="1"/>
      <p:bldP spid="1038" grpId="0" bldLvl="0" animBg="1"/>
      <p:bldP spid="1054" grpId="0" bldLvl="0" animBg="1"/>
      <p:bldP spid="1055" grpId="0" bldLvl="0" animBg="1"/>
      <p:bldP spid="2080" grpId="0" bldLvl="0" animBg="1"/>
      <p:bldP spid="2081" grpId="0" bldLvl="0" animBg="1"/>
      <p:bldP spid="112" grpId="0" bldLvl="0" animBg="1"/>
      <p:bldP spid="113" grpId="0" bldLvl="0" animBg="1"/>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p:cNvSpPr txBox="1"/>
          <p:nvPr/>
        </p:nvSpPr>
        <p:spPr>
          <a:xfrm>
            <a:off x="260058" y="427839"/>
            <a:ext cx="4009938" cy="461665"/>
          </a:xfrm>
          <a:prstGeom prst="rect">
            <a:avLst/>
          </a:prstGeom>
          <a:noFill/>
        </p:spPr>
        <p:txBody>
          <a:bodyPr wrap="square" rtlCol="0">
            <a:spAutoFit/>
          </a:bodyPr>
          <a:lstStyle/>
          <a:p>
            <a:r>
              <a:rPr lang="zh-CN" altLang="zh-CN" sz="2400" dirty="0" smtClean="0">
                <a:solidFill>
                  <a:srgbClr val="0066FF"/>
                </a:solidFill>
                <a:latin typeface="微软雅黑" pitchFamily="34" charset="-122"/>
                <a:ea typeface="微软雅黑" pitchFamily="34" charset="-122"/>
              </a:rPr>
              <a:t>问题</a:t>
            </a:r>
            <a:r>
              <a:rPr lang="en-US" altLang="zh-CN" sz="2400" dirty="0" smtClean="0">
                <a:solidFill>
                  <a:srgbClr val="0066FF"/>
                </a:solidFill>
                <a:latin typeface="微软雅黑" pitchFamily="34" charset="-122"/>
                <a:ea typeface="微软雅黑" pitchFamily="34" charset="-122"/>
              </a:rPr>
              <a:t>1</a:t>
            </a:r>
            <a:r>
              <a:rPr lang="zh-CN" altLang="zh-CN" sz="2400" dirty="0" smtClean="0">
                <a:solidFill>
                  <a:srgbClr val="0066FF"/>
                </a:solidFill>
                <a:latin typeface="微软雅黑" pitchFamily="34" charset="-122"/>
                <a:ea typeface="微软雅黑" pitchFamily="34" charset="-122"/>
              </a:rPr>
              <a:t>：空档期学生的管理</a:t>
            </a:r>
          </a:p>
        </p:txBody>
      </p:sp>
      <p:sp>
        <p:nvSpPr>
          <p:cNvPr id="31745" name="Rectangle 1"/>
          <p:cNvSpPr>
            <a:spLocks noChangeArrowheads="1"/>
          </p:cNvSpPr>
          <p:nvPr/>
        </p:nvSpPr>
        <p:spPr bwMode="auto">
          <a:xfrm>
            <a:off x="973122" y="2174231"/>
            <a:ext cx="983189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06400" algn="l" defTabSz="914400" rtl="0" eaLnBrk="1" fontAlgn="base" latinLnBrk="0" hangingPunct="1">
              <a:lnSpc>
                <a:spcPct val="100000"/>
              </a:lnSpc>
              <a:spcBef>
                <a:spcPct val="0"/>
              </a:spcBef>
              <a:spcAft>
                <a:spcPct val="0"/>
              </a:spcAft>
              <a:buClrTx/>
              <a:buSzTx/>
              <a:buFontTx/>
              <a:buNone/>
              <a:tabLst/>
            </a:pPr>
            <a:r>
              <a:rPr kumimoji="0" lang="zh-CN" sz="2400" b="0" i="0" u="none" strike="noStrike" cap="none" normalizeH="0" baseline="0" dirty="0" smtClean="0">
                <a:ln>
                  <a:noFill/>
                </a:ln>
                <a:solidFill>
                  <a:schemeClr val="tx1"/>
                </a:solidFill>
                <a:effectLst/>
                <a:latin typeface="微软雅黑" pitchFamily="34" charset="-122"/>
                <a:ea typeface="微软雅黑" pitchFamily="34" charset="-122"/>
                <a:cs typeface="Tahoma" pitchFamily="34" charset="0"/>
              </a:rPr>
              <a:t>平时注重教室内学生纪律，重视学生常规管理，但对下课后楼道纪律，午休时教室逗留学生纪律，早读前打扫卫生区学生的纪律，课外活动教室内的纪律等疏于管理，导致学生管理存在空档期，个别班级纪律混乱，进而影响到年级的整体纪律和学习氛围。</a:t>
            </a:r>
            <a:endParaRPr kumimoji="0" lang="zh-CN" sz="2400"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79"/>
          <p:cNvSpPr/>
          <p:nvPr/>
        </p:nvSpPr>
        <p:spPr>
          <a:xfrm>
            <a:off x="171450" y="6546850"/>
            <a:ext cx="11844338" cy="311150"/>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nvGrpSpPr>
          <p:cNvPr id="20" name="组合 19"/>
          <p:cNvGrpSpPr/>
          <p:nvPr/>
        </p:nvGrpSpPr>
        <p:grpSpPr>
          <a:xfrm>
            <a:off x="1199758" y="1879600"/>
            <a:ext cx="1316939" cy="2235200"/>
            <a:chOff x="1522701" y="1347614"/>
            <a:chExt cx="1225224" cy="2204343"/>
          </a:xfrm>
        </p:grpSpPr>
        <p:grpSp>
          <p:nvGrpSpPr>
            <p:cNvPr id="21" name="组合 39"/>
            <p:cNvGrpSpPr/>
            <p:nvPr/>
          </p:nvGrpSpPr>
          <p:grpSpPr>
            <a:xfrm>
              <a:off x="1522701" y="1347614"/>
              <a:ext cx="1225224" cy="2204343"/>
              <a:chOff x="3851919" y="1591543"/>
              <a:chExt cx="1385318" cy="2492375"/>
            </a:xfrm>
          </p:grpSpPr>
          <p:sp>
            <p:nvSpPr>
              <p:cNvPr id="23" name="矩形 27"/>
              <p:cNvSpPr/>
              <p:nvPr/>
            </p:nvSpPr>
            <p:spPr>
              <a:xfrm flipH="1">
                <a:off x="4067944" y="1591543"/>
                <a:ext cx="689223" cy="1027832"/>
              </a:xfrm>
              <a:custGeom>
                <a:avLst/>
                <a:gdLst/>
                <a:ahLst/>
                <a:cxnLst/>
                <a:rect l="l" t="t" r="r" b="b"/>
                <a:pathLst>
                  <a:path w="689223" h="1027832">
                    <a:moveTo>
                      <a:pt x="439813" y="108968"/>
                    </a:moveTo>
                    <a:cubicBezTo>
                      <a:pt x="399126" y="108968"/>
                      <a:pt x="366143" y="141951"/>
                      <a:pt x="366143" y="182638"/>
                    </a:cubicBezTo>
                    <a:cubicBezTo>
                      <a:pt x="366143" y="223325"/>
                      <a:pt x="399126" y="256308"/>
                      <a:pt x="439813" y="256308"/>
                    </a:cubicBezTo>
                    <a:cubicBezTo>
                      <a:pt x="480500" y="256308"/>
                      <a:pt x="513483" y="223325"/>
                      <a:pt x="513483" y="182638"/>
                    </a:cubicBezTo>
                    <a:cubicBezTo>
                      <a:pt x="513483" y="141951"/>
                      <a:pt x="480500" y="108968"/>
                      <a:pt x="439813" y="108968"/>
                    </a:cubicBezTo>
                    <a:close/>
                    <a:moveTo>
                      <a:pt x="311944" y="0"/>
                    </a:moveTo>
                    <a:lnTo>
                      <a:pt x="689223" y="0"/>
                    </a:lnTo>
                    <a:lnTo>
                      <a:pt x="372517" y="1025450"/>
                    </a:lnTo>
                    <a:lnTo>
                      <a:pt x="0" y="1027832"/>
                    </a:lnTo>
                    <a:close/>
                  </a:path>
                </a:pathLst>
              </a:custGeom>
              <a:solidFill>
                <a:schemeClr val="bg2">
                  <a:lumMod val="50000"/>
                </a:schemeClr>
              </a:solidFill>
              <a:ln w="10795"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smtClean="0">
                  <a:ln>
                    <a:noFill/>
                  </a:ln>
                  <a:solidFill>
                    <a:prstClr val="white"/>
                  </a:solidFill>
                  <a:effectLst/>
                  <a:uLnTx/>
                  <a:uFillTx/>
                  <a:latin typeface="Calibri" panose="020F0502020204030204"/>
                  <a:ea typeface="宋体" panose="02010600030101010101" pitchFamily="2" charset="-122"/>
                </a:endParaRPr>
              </a:p>
            </p:txBody>
          </p:sp>
          <p:sp>
            <p:nvSpPr>
              <p:cNvPr id="24" name="椭圆 22"/>
              <p:cNvSpPr/>
              <p:nvPr/>
            </p:nvSpPr>
            <p:spPr>
              <a:xfrm>
                <a:off x="3851919" y="2447355"/>
                <a:ext cx="1385318" cy="1636563"/>
              </a:xfrm>
              <a:custGeom>
                <a:avLst/>
                <a:gdLst/>
                <a:ahLst/>
                <a:cxnLst/>
                <a:rect l="l" t="t" r="r" b="b"/>
                <a:pathLst>
                  <a:path w="1385318" h="1636563">
                    <a:moveTo>
                      <a:pt x="692658" y="409189"/>
                    </a:moveTo>
                    <a:cubicBezTo>
                      <a:pt x="987972" y="409189"/>
                      <a:pt x="1227372" y="648589"/>
                      <a:pt x="1227372" y="943903"/>
                    </a:cubicBezTo>
                    <a:cubicBezTo>
                      <a:pt x="1227372" y="1239217"/>
                      <a:pt x="987972" y="1478617"/>
                      <a:pt x="692658" y="1478617"/>
                    </a:cubicBezTo>
                    <a:cubicBezTo>
                      <a:pt x="397344" y="1478617"/>
                      <a:pt x="157944" y="1239217"/>
                      <a:pt x="157944" y="943903"/>
                    </a:cubicBezTo>
                    <a:cubicBezTo>
                      <a:pt x="157944" y="648589"/>
                      <a:pt x="397344" y="409189"/>
                      <a:pt x="692658" y="409189"/>
                    </a:cubicBezTo>
                    <a:close/>
                    <a:moveTo>
                      <a:pt x="692658" y="367839"/>
                    </a:moveTo>
                    <a:cubicBezTo>
                      <a:pt x="374507" y="367839"/>
                      <a:pt x="116594" y="625752"/>
                      <a:pt x="116594" y="943903"/>
                    </a:cubicBezTo>
                    <a:cubicBezTo>
                      <a:pt x="116594" y="1262054"/>
                      <a:pt x="374507" y="1519967"/>
                      <a:pt x="692658" y="1519967"/>
                    </a:cubicBezTo>
                    <a:cubicBezTo>
                      <a:pt x="1010809" y="1519967"/>
                      <a:pt x="1268722" y="1262054"/>
                      <a:pt x="1268722" y="943903"/>
                    </a:cubicBezTo>
                    <a:cubicBezTo>
                      <a:pt x="1268722" y="625752"/>
                      <a:pt x="1010809" y="367839"/>
                      <a:pt x="692658" y="367839"/>
                    </a:cubicBezTo>
                    <a:close/>
                    <a:moveTo>
                      <a:pt x="453480" y="72008"/>
                    </a:moveTo>
                    <a:lnTo>
                      <a:pt x="453480" y="296230"/>
                    </a:lnTo>
                    <a:cubicBezTo>
                      <a:pt x="527423" y="266333"/>
                      <a:pt x="608279" y="251245"/>
                      <a:pt x="692659" y="251245"/>
                    </a:cubicBezTo>
                    <a:cubicBezTo>
                      <a:pt x="786546" y="251245"/>
                      <a:pt x="876070" y="269925"/>
                      <a:pt x="957536" y="304207"/>
                    </a:cubicBezTo>
                    <a:lnTo>
                      <a:pt x="957536" y="72008"/>
                    </a:lnTo>
                    <a:close/>
                    <a:moveTo>
                      <a:pt x="381472" y="0"/>
                    </a:moveTo>
                    <a:lnTo>
                      <a:pt x="1029544" y="0"/>
                    </a:lnTo>
                    <a:lnTo>
                      <a:pt x="1029544" y="72008"/>
                    </a:lnTo>
                    <a:lnTo>
                      <a:pt x="1029544" y="342191"/>
                    </a:lnTo>
                    <a:cubicBezTo>
                      <a:pt x="1242479" y="458018"/>
                      <a:pt x="1385318" y="684280"/>
                      <a:pt x="1385318" y="943904"/>
                    </a:cubicBezTo>
                    <a:cubicBezTo>
                      <a:pt x="1385318" y="1326449"/>
                      <a:pt x="1075204" y="1636563"/>
                      <a:pt x="692659" y="1636563"/>
                    </a:cubicBezTo>
                    <a:cubicBezTo>
                      <a:pt x="310114" y="1636563"/>
                      <a:pt x="0" y="1326449"/>
                      <a:pt x="0" y="943904"/>
                    </a:cubicBezTo>
                    <a:cubicBezTo>
                      <a:pt x="0" y="673806"/>
                      <a:pt x="154597" y="439816"/>
                      <a:pt x="381472" y="328243"/>
                    </a:cubicBezTo>
                    <a:lnTo>
                      <a:pt x="381472" y="72008"/>
                    </a:lnTo>
                    <a:close/>
                  </a:path>
                </a:pathLst>
              </a:custGeom>
              <a:gradFill>
                <a:gsLst>
                  <a:gs pos="0">
                    <a:srgbClr val="4D9B02"/>
                  </a:gs>
                  <a:gs pos="100000">
                    <a:srgbClr val="006600"/>
                  </a:gs>
                </a:gsLst>
                <a:path path="circle">
                  <a:fillToRect l="50000" t="-80000" r="50000" b="180000"/>
                </a:path>
              </a:gradFill>
              <a:ln w="10795"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smtClean="0">
                  <a:ln>
                    <a:noFill/>
                  </a:ln>
                  <a:solidFill>
                    <a:prstClr val="white"/>
                  </a:solidFill>
                  <a:effectLst/>
                  <a:uLnTx/>
                  <a:uFillTx/>
                  <a:latin typeface="Calibri" panose="020F0502020204030204"/>
                  <a:ea typeface="宋体" panose="02010600030101010101" pitchFamily="2" charset="-122"/>
                </a:endParaRPr>
              </a:p>
            </p:txBody>
          </p:sp>
          <p:sp>
            <p:nvSpPr>
              <p:cNvPr id="25" name="矩形 27"/>
              <p:cNvSpPr/>
              <p:nvPr/>
            </p:nvSpPr>
            <p:spPr>
              <a:xfrm>
                <a:off x="4393305" y="1591543"/>
                <a:ext cx="689223" cy="1027832"/>
              </a:xfrm>
              <a:custGeom>
                <a:avLst/>
                <a:gdLst/>
                <a:ahLst/>
                <a:cxnLst/>
                <a:rect l="l" t="t" r="r" b="b"/>
                <a:pathLst>
                  <a:path w="689223" h="1027832">
                    <a:moveTo>
                      <a:pt x="439813" y="108968"/>
                    </a:moveTo>
                    <a:cubicBezTo>
                      <a:pt x="399126" y="108968"/>
                      <a:pt x="366143" y="141951"/>
                      <a:pt x="366143" y="182638"/>
                    </a:cubicBezTo>
                    <a:cubicBezTo>
                      <a:pt x="366143" y="223325"/>
                      <a:pt x="399126" y="256308"/>
                      <a:pt x="439813" y="256308"/>
                    </a:cubicBezTo>
                    <a:cubicBezTo>
                      <a:pt x="480500" y="256308"/>
                      <a:pt x="513483" y="223325"/>
                      <a:pt x="513483" y="182638"/>
                    </a:cubicBezTo>
                    <a:cubicBezTo>
                      <a:pt x="513483" y="141951"/>
                      <a:pt x="480500" y="108968"/>
                      <a:pt x="439813" y="108968"/>
                    </a:cubicBezTo>
                    <a:close/>
                    <a:moveTo>
                      <a:pt x="311944" y="0"/>
                    </a:moveTo>
                    <a:lnTo>
                      <a:pt x="689223" y="0"/>
                    </a:lnTo>
                    <a:lnTo>
                      <a:pt x="372517" y="1025450"/>
                    </a:lnTo>
                    <a:lnTo>
                      <a:pt x="0" y="1027832"/>
                    </a:lnTo>
                    <a:close/>
                  </a:path>
                </a:pathLst>
              </a:custGeom>
              <a:gradFill>
                <a:gsLst>
                  <a:gs pos="0">
                    <a:srgbClr val="4D9B02"/>
                  </a:gs>
                  <a:gs pos="100000">
                    <a:srgbClr val="006600"/>
                  </a:gs>
                </a:gsLst>
                <a:path path="circle">
                  <a:fillToRect l="50000" t="-80000" r="50000" b="180000"/>
                </a:path>
              </a:gradFill>
              <a:ln w="10795"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smtClean="0">
                  <a:ln>
                    <a:noFill/>
                  </a:ln>
                  <a:solidFill>
                    <a:prstClr val="white"/>
                  </a:solidFill>
                  <a:effectLst/>
                  <a:uLnTx/>
                  <a:uFillTx/>
                  <a:latin typeface="Calibri" panose="020F0502020204030204"/>
                  <a:ea typeface="宋体" panose="02010600030101010101" pitchFamily="2" charset="-122"/>
                </a:endParaRPr>
              </a:p>
            </p:txBody>
          </p:sp>
        </p:grpSp>
        <p:sp>
          <p:nvSpPr>
            <p:cNvPr id="22" name="TextBox 9"/>
            <p:cNvSpPr txBox="1"/>
            <p:nvPr/>
          </p:nvSpPr>
          <p:spPr>
            <a:xfrm>
              <a:off x="1776080" y="2583944"/>
              <a:ext cx="756421" cy="900718"/>
            </a:xfrm>
            <a:prstGeom prst="rect">
              <a:avLst/>
            </a:prstGeom>
            <a:noFill/>
          </p:spPr>
          <p:txBody>
            <a:bodyPr wrap="none" rtlCol="0">
              <a:spAutoFit/>
            </a:bodyPr>
            <a:lstStyle/>
            <a:p>
              <a:pPr marL="0" marR="0" lvl="0" indent="0" defTabSz="1218565" eaLnBrk="1" fontAlgn="auto" latinLnBrk="0" hangingPunct="1">
                <a:lnSpc>
                  <a:spcPct val="100000"/>
                </a:lnSpc>
                <a:spcBef>
                  <a:spcPts val="0"/>
                </a:spcBef>
                <a:spcAft>
                  <a:spcPts val="0"/>
                </a:spcAft>
                <a:buClrTx/>
                <a:buSzTx/>
                <a:buFontTx/>
                <a:buNone/>
                <a:defRPr/>
              </a:pPr>
              <a:r>
                <a:rPr kumimoji="0" lang="en-US" altLang="zh-CN" sz="5335" b="0" i="0" u="none" strike="noStrike" kern="0" cap="none" spc="0" normalizeH="0" baseline="0" noProof="0" dirty="0" smtClean="0">
                  <a:ln>
                    <a:noFill/>
                  </a:ln>
                  <a:solidFill>
                    <a:prstClr val="white"/>
                  </a:solidFill>
                  <a:effectLst/>
                  <a:uLnTx/>
                  <a:uFillTx/>
                  <a:latin typeface="Impact" panose="020B0806030902050204" pitchFamily="34" charset="0"/>
                </a:rPr>
                <a:t>01</a:t>
              </a:r>
              <a:endParaRPr kumimoji="0" lang="zh-CN" altLang="en-US" sz="5335" b="0" i="0" u="none" strike="noStrike" kern="0" cap="none" spc="0" normalizeH="0" baseline="0" noProof="0" dirty="0" smtClean="0">
                <a:ln>
                  <a:noFill/>
                </a:ln>
                <a:solidFill>
                  <a:prstClr val="white"/>
                </a:solidFill>
                <a:effectLst/>
                <a:uLnTx/>
                <a:uFillTx/>
                <a:latin typeface="Impact" panose="020B0806030902050204" pitchFamily="34" charset="0"/>
              </a:endParaRPr>
            </a:p>
          </p:txBody>
        </p:sp>
      </p:grpSp>
      <p:sp>
        <p:nvSpPr>
          <p:cNvPr id="26" name="TextBox 25"/>
          <p:cNvSpPr txBox="1"/>
          <p:nvPr/>
        </p:nvSpPr>
        <p:spPr>
          <a:xfrm>
            <a:off x="260057" y="427839"/>
            <a:ext cx="4135773" cy="461665"/>
          </a:xfrm>
          <a:prstGeom prst="rect">
            <a:avLst/>
          </a:prstGeom>
          <a:noFill/>
        </p:spPr>
        <p:txBody>
          <a:bodyPr wrap="square" rtlCol="0">
            <a:spAutoFit/>
          </a:bodyPr>
          <a:lstStyle/>
          <a:p>
            <a:r>
              <a:rPr lang="zh-CN" altLang="zh-CN" sz="2400" dirty="0" smtClean="0">
                <a:solidFill>
                  <a:srgbClr val="0066FF"/>
                </a:solidFill>
                <a:latin typeface="思源黑体 CN Bold" panose="020B0800000000000000" pitchFamily="34" charset="-122"/>
                <a:ea typeface="思源黑体 CN Bold" panose="020B0800000000000000" pitchFamily="34" charset="-122"/>
              </a:rPr>
              <a:t>问题</a:t>
            </a:r>
            <a:r>
              <a:rPr lang="en-US" altLang="zh-CN" sz="2400" dirty="0" smtClean="0">
                <a:solidFill>
                  <a:srgbClr val="0066FF"/>
                </a:solidFill>
                <a:latin typeface="思源黑体 CN Bold" panose="020B0800000000000000" pitchFamily="34" charset="-122"/>
                <a:ea typeface="思源黑体 CN Bold" panose="020B0800000000000000" pitchFamily="34" charset="-122"/>
              </a:rPr>
              <a:t>1</a:t>
            </a:r>
            <a:r>
              <a:rPr lang="zh-CN" altLang="zh-CN" sz="2400" dirty="0" smtClean="0">
                <a:solidFill>
                  <a:srgbClr val="0066FF"/>
                </a:solidFill>
                <a:latin typeface="思源黑体 CN Bold" panose="020B0800000000000000" pitchFamily="34" charset="-122"/>
                <a:ea typeface="思源黑体 CN Bold" panose="020B0800000000000000" pitchFamily="34" charset="-122"/>
              </a:rPr>
              <a:t>：空档期学生的管理</a:t>
            </a:r>
          </a:p>
        </p:txBody>
      </p:sp>
      <p:grpSp>
        <p:nvGrpSpPr>
          <p:cNvPr id="35" name="组合 34"/>
          <p:cNvGrpSpPr/>
          <p:nvPr/>
        </p:nvGrpSpPr>
        <p:grpSpPr>
          <a:xfrm>
            <a:off x="2508309" y="1167872"/>
            <a:ext cx="4311941" cy="702874"/>
            <a:chOff x="1190045" y="1463817"/>
            <a:chExt cx="3338570" cy="526760"/>
          </a:xfrm>
        </p:grpSpPr>
        <p:cxnSp>
          <p:nvCxnSpPr>
            <p:cNvPr id="38" name="Straight Connector 38"/>
            <p:cNvCxnSpPr/>
            <p:nvPr/>
          </p:nvCxnSpPr>
          <p:spPr bwMode="auto">
            <a:xfrm flipV="1">
              <a:off x="1190045" y="1810010"/>
              <a:ext cx="2034652" cy="2"/>
            </a:xfrm>
            <a:prstGeom prst="line">
              <a:avLst/>
            </a:prstGeom>
            <a:ln w="635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39" name="组合 132"/>
            <p:cNvGrpSpPr/>
            <p:nvPr/>
          </p:nvGrpSpPr>
          <p:grpSpPr>
            <a:xfrm>
              <a:off x="1244793" y="1463817"/>
              <a:ext cx="3283822" cy="526760"/>
              <a:chOff x="1244793" y="1463817"/>
              <a:chExt cx="3283822" cy="526760"/>
            </a:xfrm>
          </p:grpSpPr>
          <p:sp>
            <p:nvSpPr>
              <p:cNvPr id="40" name="Rounded Rectangle 43"/>
              <p:cNvSpPr/>
              <p:nvPr/>
            </p:nvSpPr>
            <p:spPr>
              <a:xfrm>
                <a:off x="1244793" y="1463817"/>
                <a:ext cx="3238476" cy="526760"/>
              </a:xfrm>
              <a:prstGeom prst="roundRect">
                <a:avLst>
                  <a:gd name="adj" fmla="val 46832"/>
                </a:avLst>
              </a:prstGeom>
              <a:solidFill>
                <a:srgbClr val="0066FF"/>
              </a:solidFill>
              <a:ln>
                <a:noFill/>
              </a:ln>
              <a:effectLst>
                <a:outerShdw blurRad="152400" dist="152400" dir="5400000" sx="94000" sy="94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id-ID" sz="1560" strike="noStrike" noProof="1"/>
              </a:p>
            </p:txBody>
          </p:sp>
          <p:sp>
            <p:nvSpPr>
              <p:cNvPr id="41" name="TextBox 135"/>
              <p:cNvSpPr txBox="1"/>
              <p:nvPr/>
            </p:nvSpPr>
            <p:spPr>
              <a:xfrm>
                <a:off x="1315457" y="1540258"/>
                <a:ext cx="3213158" cy="345989"/>
              </a:xfrm>
              <a:prstGeom prst="rect">
                <a:avLst/>
              </a:prstGeom>
              <a:noFill/>
              <a:ln w="9525">
                <a:noFill/>
              </a:ln>
            </p:spPr>
            <p:txBody>
              <a:bodyPr wrap="square" anchor="t">
                <a:spAutoFit/>
              </a:bodyPr>
              <a:lstStyle/>
              <a:p>
                <a:pPr lvl="0" indent="406400" rtl="0"/>
                <a:r>
                  <a:rPr lang="en-US" altLang="zh-CN" sz="2400" dirty="0" smtClean="0">
                    <a:solidFill>
                      <a:schemeClr val="bg1"/>
                    </a:solidFill>
                    <a:latin typeface="仿宋" pitchFamily="49" charset="-122"/>
                    <a:ea typeface="仿宋" pitchFamily="49" charset="-122"/>
                    <a:cs typeface="Tahoma" pitchFamily="34" charset="0"/>
                  </a:rPr>
                  <a:t>    </a:t>
                </a:r>
                <a:r>
                  <a:rPr lang="zh-CN" altLang="zh-CN" sz="2400" dirty="0" smtClean="0">
                    <a:solidFill>
                      <a:schemeClr val="bg1"/>
                    </a:solidFill>
                    <a:latin typeface="微软雅黑" pitchFamily="34" charset="-122"/>
                    <a:ea typeface="微软雅黑" pitchFamily="34" charset="-122"/>
                    <a:cs typeface="Tahoma" pitchFamily="34" charset="0"/>
                  </a:rPr>
                  <a:t>采取的措施：</a:t>
                </a:r>
                <a:endParaRPr lang="zh-CN" altLang="zh-CN" sz="2400" dirty="0" smtClean="0">
                  <a:solidFill>
                    <a:schemeClr val="bg1"/>
                  </a:solidFill>
                  <a:latin typeface="微软雅黑" pitchFamily="34" charset="-122"/>
                  <a:ea typeface="微软雅黑" pitchFamily="34" charset="-122"/>
                  <a:cs typeface="宋体" pitchFamily="2" charset="-122"/>
                </a:endParaRPr>
              </a:p>
            </p:txBody>
          </p:sp>
        </p:grpSp>
      </p:grpSp>
      <p:sp>
        <p:nvSpPr>
          <p:cNvPr id="29698" name="Rectangle 2"/>
          <p:cNvSpPr>
            <a:spLocks noChangeArrowheads="1"/>
          </p:cNvSpPr>
          <p:nvPr/>
        </p:nvSpPr>
        <p:spPr bwMode="auto">
          <a:xfrm>
            <a:off x="770466" y="4368422"/>
            <a:ext cx="2616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064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微软雅黑" pitchFamily="34" charset="-122"/>
                <a:ea typeface="微软雅黑" pitchFamily="34" charset="-122"/>
                <a:cs typeface="Tahoma" pitchFamily="34" charset="0"/>
              </a:rPr>
              <a:t>政策宣传。年级制定统一的要求及惩罚措施，开学初所有班主任传达给每个学生，让每一个学生知晓年级的规定，明白应该怎么办。</a:t>
            </a:r>
            <a:endParaRPr kumimoji="0" lang="zh-CN" altLang="en-US" sz="1600"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grpSp>
        <p:nvGrpSpPr>
          <p:cNvPr id="42" name="组合 41"/>
          <p:cNvGrpSpPr/>
          <p:nvPr/>
        </p:nvGrpSpPr>
        <p:grpSpPr>
          <a:xfrm>
            <a:off x="5424626" y="1905000"/>
            <a:ext cx="1653509" cy="1574800"/>
            <a:chOff x="1522701" y="1347614"/>
            <a:chExt cx="1225224" cy="2204343"/>
          </a:xfrm>
        </p:grpSpPr>
        <p:grpSp>
          <p:nvGrpSpPr>
            <p:cNvPr id="43" name="组合 39"/>
            <p:cNvGrpSpPr/>
            <p:nvPr/>
          </p:nvGrpSpPr>
          <p:grpSpPr>
            <a:xfrm>
              <a:off x="1522701" y="1347614"/>
              <a:ext cx="1225224" cy="2204343"/>
              <a:chOff x="3851919" y="1591543"/>
              <a:chExt cx="1385318" cy="2492375"/>
            </a:xfrm>
          </p:grpSpPr>
          <p:sp>
            <p:nvSpPr>
              <p:cNvPr id="45" name="矩形 27"/>
              <p:cNvSpPr/>
              <p:nvPr/>
            </p:nvSpPr>
            <p:spPr>
              <a:xfrm flipH="1">
                <a:off x="4067944" y="1591543"/>
                <a:ext cx="689223" cy="1027832"/>
              </a:xfrm>
              <a:custGeom>
                <a:avLst/>
                <a:gdLst/>
                <a:ahLst/>
                <a:cxnLst/>
                <a:rect l="l" t="t" r="r" b="b"/>
                <a:pathLst>
                  <a:path w="689223" h="1027832">
                    <a:moveTo>
                      <a:pt x="439813" y="108968"/>
                    </a:moveTo>
                    <a:cubicBezTo>
                      <a:pt x="399126" y="108968"/>
                      <a:pt x="366143" y="141951"/>
                      <a:pt x="366143" y="182638"/>
                    </a:cubicBezTo>
                    <a:cubicBezTo>
                      <a:pt x="366143" y="223325"/>
                      <a:pt x="399126" y="256308"/>
                      <a:pt x="439813" y="256308"/>
                    </a:cubicBezTo>
                    <a:cubicBezTo>
                      <a:pt x="480500" y="256308"/>
                      <a:pt x="513483" y="223325"/>
                      <a:pt x="513483" y="182638"/>
                    </a:cubicBezTo>
                    <a:cubicBezTo>
                      <a:pt x="513483" y="141951"/>
                      <a:pt x="480500" y="108968"/>
                      <a:pt x="439813" y="108968"/>
                    </a:cubicBezTo>
                    <a:close/>
                    <a:moveTo>
                      <a:pt x="311944" y="0"/>
                    </a:moveTo>
                    <a:lnTo>
                      <a:pt x="689223" y="0"/>
                    </a:lnTo>
                    <a:lnTo>
                      <a:pt x="372517" y="1025450"/>
                    </a:lnTo>
                    <a:lnTo>
                      <a:pt x="0" y="1027832"/>
                    </a:lnTo>
                    <a:close/>
                  </a:path>
                </a:pathLst>
              </a:custGeom>
              <a:solidFill>
                <a:schemeClr val="bg2">
                  <a:lumMod val="50000"/>
                </a:schemeClr>
              </a:solidFill>
              <a:ln w="10795"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smtClean="0">
                  <a:ln>
                    <a:noFill/>
                  </a:ln>
                  <a:solidFill>
                    <a:prstClr val="white"/>
                  </a:solidFill>
                  <a:effectLst/>
                  <a:uLnTx/>
                  <a:uFillTx/>
                  <a:latin typeface="Calibri" panose="020F0502020204030204"/>
                  <a:ea typeface="宋体" panose="02010600030101010101" pitchFamily="2" charset="-122"/>
                </a:endParaRPr>
              </a:p>
            </p:txBody>
          </p:sp>
          <p:sp>
            <p:nvSpPr>
              <p:cNvPr id="46" name="椭圆 22"/>
              <p:cNvSpPr/>
              <p:nvPr/>
            </p:nvSpPr>
            <p:spPr>
              <a:xfrm>
                <a:off x="3851919" y="2447355"/>
                <a:ext cx="1385318" cy="1636563"/>
              </a:xfrm>
              <a:custGeom>
                <a:avLst/>
                <a:gdLst/>
                <a:ahLst/>
                <a:cxnLst/>
                <a:rect l="l" t="t" r="r" b="b"/>
                <a:pathLst>
                  <a:path w="1385318" h="1636563">
                    <a:moveTo>
                      <a:pt x="692658" y="409189"/>
                    </a:moveTo>
                    <a:cubicBezTo>
                      <a:pt x="987972" y="409189"/>
                      <a:pt x="1227372" y="648589"/>
                      <a:pt x="1227372" y="943903"/>
                    </a:cubicBezTo>
                    <a:cubicBezTo>
                      <a:pt x="1227372" y="1239217"/>
                      <a:pt x="987972" y="1478617"/>
                      <a:pt x="692658" y="1478617"/>
                    </a:cubicBezTo>
                    <a:cubicBezTo>
                      <a:pt x="397344" y="1478617"/>
                      <a:pt x="157944" y="1239217"/>
                      <a:pt x="157944" y="943903"/>
                    </a:cubicBezTo>
                    <a:cubicBezTo>
                      <a:pt x="157944" y="648589"/>
                      <a:pt x="397344" y="409189"/>
                      <a:pt x="692658" y="409189"/>
                    </a:cubicBezTo>
                    <a:close/>
                    <a:moveTo>
                      <a:pt x="692658" y="367839"/>
                    </a:moveTo>
                    <a:cubicBezTo>
                      <a:pt x="374507" y="367839"/>
                      <a:pt x="116594" y="625752"/>
                      <a:pt x="116594" y="943903"/>
                    </a:cubicBezTo>
                    <a:cubicBezTo>
                      <a:pt x="116594" y="1262054"/>
                      <a:pt x="374507" y="1519967"/>
                      <a:pt x="692658" y="1519967"/>
                    </a:cubicBezTo>
                    <a:cubicBezTo>
                      <a:pt x="1010809" y="1519967"/>
                      <a:pt x="1268722" y="1262054"/>
                      <a:pt x="1268722" y="943903"/>
                    </a:cubicBezTo>
                    <a:cubicBezTo>
                      <a:pt x="1268722" y="625752"/>
                      <a:pt x="1010809" y="367839"/>
                      <a:pt x="692658" y="367839"/>
                    </a:cubicBezTo>
                    <a:close/>
                    <a:moveTo>
                      <a:pt x="453480" y="72008"/>
                    </a:moveTo>
                    <a:lnTo>
                      <a:pt x="453480" y="296230"/>
                    </a:lnTo>
                    <a:cubicBezTo>
                      <a:pt x="527423" y="266333"/>
                      <a:pt x="608279" y="251245"/>
                      <a:pt x="692659" y="251245"/>
                    </a:cubicBezTo>
                    <a:cubicBezTo>
                      <a:pt x="786546" y="251245"/>
                      <a:pt x="876070" y="269925"/>
                      <a:pt x="957536" y="304207"/>
                    </a:cubicBezTo>
                    <a:lnTo>
                      <a:pt x="957536" y="72008"/>
                    </a:lnTo>
                    <a:close/>
                    <a:moveTo>
                      <a:pt x="381472" y="0"/>
                    </a:moveTo>
                    <a:lnTo>
                      <a:pt x="1029544" y="0"/>
                    </a:lnTo>
                    <a:lnTo>
                      <a:pt x="1029544" y="72008"/>
                    </a:lnTo>
                    <a:lnTo>
                      <a:pt x="1029544" y="342191"/>
                    </a:lnTo>
                    <a:cubicBezTo>
                      <a:pt x="1242479" y="458018"/>
                      <a:pt x="1385318" y="684280"/>
                      <a:pt x="1385318" y="943904"/>
                    </a:cubicBezTo>
                    <a:cubicBezTo>
                      <a:pt x="1385318" y="1326449"/>
                      <a:pt x="1075204" y="1636563"/>
                      <a:pt x="692659" y="1636563"/>
                    </a:cubicBezTo>
                    <a:cubicBezTo>
                      <a:pt x="310114" y="1636563"/>
                      <a:pt x="0" y="1326449"/>
                      <a:pt x="0" y="943904"/>
                    </a:cubicBezTo>
                    <a:cubicBezTo>
                      <a:pt x="0" y="673806"/>
                      <a:pt x="154597" y="439816"/>
                      <a:pt x="381472" y="328243"/>
                    </a:cubicBezTo>
                    <a:lnTo>
                      <a:pt x="381472" y="72008"/>
                    </a:lnTo>
                    <a:close/>
                  </a:path>
                </a:pathLst>
              </a:custGeom>
              <a:gradFill>
                <a:gsLst>
                  <a:gs pos="0">
                    <a:srgbClr val="4D9B02"/>
                  </a:gs>
                  <a:gs pos="100000">
                    <a:srgbClr val="006600"/>
                  </a:gs>
                </a:gsLst>
                <a:path path="circle">
                  <a:fillToRect l="50000" t="-80000" r="50000" b="180000"/>
                </a:path>
              </a:gradFill>
              <a:ln w="10795"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smtClean="0">
                  <a:ln>
                    <a:noFill/>
                  </a:ln>
                  <a:solidFill>
                    <a:prstClr val="white"/>
                  </a:solidFill>
                  <a:effectLst/>
                  <a:uLnTx/>
                  <a:uFillTx/>
                  <a:latin typeface="Calibri" panose="020F0502020204030204"/>
                  <a:ea typeface="宋体" panose="02010600030101010101" pitchFamily="2" charset="-122"/>
                </a:endParaRPr>
              </a:p>
            </p:txBody>
          </p:sp>
          <p:sp>
            <p:nvSpPr>
              <p:cNvPr id="47" name="矩形 27"/>
              <p:cNvSpPr/>
              <p:nvPr/>
            </p:nvSpPr>
            <p:spPr>
              <a:xfrm>
                <a:off x="4393305" y="1591543"/>
                <a:ext cx="689223" cy="1027832"/>
              </a:xfrm>
              <a:custGeom>
                <a:avLst/>
                <a:gdLst/>
                <a:ahLst/>
                <a:cxnLst/>
                <a:rect l="l" t="t" r="r" b="b"/>
                <a:pathLst>
                  <a:path w="689223" h="1027832">
                    <a:moveTo>
                      <a:pt x="439813" y="108968"/>
                    </a:moveTo>
                    <a:cubicBezTo>
                      <a:pt x="399126" y="108968"/>
                      <a:pt x="366143" y="141951"/>
                      <a:pt x="366143" y="182638"/>
                    </a:cubicBezTo>
                    <a:cubicBezTo>
                      <a:pt x="366143" y="223325"/>
                      <a:pt x="399126" y="256308"/>
                      <a:pt x="439813" y="256308"/>
                    </a:cubicBezTo>
                    <a:cubicBezTo>
                      <a:pt x="480500" y="256308"/>
                      <a:pt x="513483" y="223325"/>
                      <a:pt x="513483" y="182638"/>
                    </a:cubicBezTo>
                    <a:cubicBezTo>
                      <a:pt x="513483" y="141951"/>
                      <a:pt x="480500" y="108968"/>
                      <a:pt x="439813" y="108968"/>
                    </a:cubicBezTo>
                    <a:close/>
                    <a:moveTo>
                      <a:pt x="311944" y="0"/>
                    </a:moveTo>
                    <a:lnTo>
                      <a:pt x="689223" y="0"/>
                    </a:lnTo>
                    <a:lnTo>
                      <a:pt x="372517" y="1025450"/>
                    </a:lnTo>
                    <a:lnTo>
                      <a:pt x="0" y="1027832"/>
                    </a:lnTo>
                    <a:close/>
                  </a:path>
                </a:pathLst>
              </a:custGeom>
              <a:gradFill>
                <a:gsLst>
                  <a:gs pos="0">
                    <a:srgbClr val="4D9B02"/>
                  </a:gs>
                  <a:gs pos="100000">
                    <a:srgbClr val="006600"/>
                  </a:gs>
                </a:gsLst>
                <a:path path="circle">
                  <a:fillToRect l="50000" t="-80000" r="50000" b="180000"/>
                </a:path>
              </a:gradFill>
              <a:ln w="10795"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smtClean="0">
                  <a:ln>
                    <a:noFill/>
                  </a:ln>
                  <a:solidFill>
                    <a:prstClr val="white"/>
                  </a:solidFill>
                  <a:effectLst/>
                  <a:uLnTx/>
                  <a:uFillTx/>
                  <a:latin typeface="Calibri" panose="020F0502020204030204"/>
                  <a:ea typeface="宋体" panose="02010600030101010101" pitchFamily="2" charset="-122"/>
                </a:endParaRPr>
              </a:p>
            </p:txBody>
          </p:sp>
        </p:grpSp>
        <p:sp>
          <p:nvSpPr>
            <p:cNvPr id="44" name="TextBox 9"/>
            <p:cNvSpPr txBox="1"/>
            <p:nvPr/>
          </p:nvSpPr>
          <p:spPr>
            <a:xfrm>
              <a:off x="1794901" y="2406175"/>
              <a:ext cx="671098" cy="684754"/>
            </a:xfrm>
            <a:prstGeom prst="rect">
              <a:avLst/>
            </a:prstGeom>
            <a:noFill/>
          </p:spPr>
          <p:txBody>
            <a:bodyPr wrap="none" rtlCol="0">
              <a:spAutoFit/>
            </a:bodyPr>
            <a:lstStyle/>
            <a:p>
              <a:pPr marL="0" marR="0" lvl="0" indent="0" defTabSz="1218565" eaLnBrk="1" fontAlgn="auto" latinLnBrk="0" hangingPunct="1">
                <a:lnSpc>
                  <a:spcPct val="100000"/>
                </a:lnSpc>
                <a:spcBef>
                  <a:spcPts val="0"/>
                </a:spcBef>
                <a:spcAft>
                  <a:spcPts val="0"/>
                </a:spcAft>
                <a:buClrTx/>
                <a:buSzTx/>
                <a:buFontTx/>
                <a:buNone/>
                <a:defRPr/>
              </a:pPr>
              <a:r>
                <a:rPr kumimoji="0" lang="en-US" altLang="zh-CN" sz="5335" b="0" i="0" u="none" strike="noStrike" kern="0" cap="none" spc="0" normalizeH="0" baseline="0" noProof="0" dirty="0" smtClean="0">
                  <a:ln>
                    <a:noFill/>
                  </a:ln>
                  <a:solidFill>
                    <a:prstClr val="white"/>
                  </a:solidFill>
                  <a:effectLst/>
                  <a:uLnTx/>
                  <a:uFillTx/>
                  <a:latin typeface="Impact" panose="020B0806030902050204" pitchFamily="34" charset="0"/>
                </a:rPr>
                <a:t>02</a:t>
              </a:r>
              <a:endParaRPr kumimoji="0" lang="zh-CN" altLang="en-US" sz="5335" b="0" i="0" u="none" strike="noStrike" kern="0" cap="none" spc="0" normalizeH="0" baseline="0" noProof="0" dirty="0" smtClean="0">
                <a:ln>
                  <a:noFill/>
                </a:ln>
                <a:solidFill>
                  <a:prstClr val="white"/>
                </a:solidFill>
                <a:effectLst/>
                <a:uLnTx/>
                <a:uFillTx/>
                <a:latin typeface="Impact" panose="020B0806030902050204" pitchFamily="34" charset="0"/>
              </a:endParaRPr>
            </a:p>
          </p:txBody>
        </p:sp>
      </p:grpSp>
      <p:sp>
        <p:nvSpPr>
          <p:cNvPr id="48" name="Rectangle 2"/>
          <p:cNvSpPr>
            <a:spLocks noChangeArrowheads="1"/>
          </p:cNvSpPr>
          <p:nvPr/>
        </p:nvSpPr>
        <p:spPr bwMode="auto">
          <a:xfrm>
            <a:off x="3666066" y="3425987"/>
            <a:ext cx="54610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altLang="zh-CN" sz="1600" dirty="0" smtClean="0">
                <a:latin typeface="微软雅黑" pitchFamily="34" charset="-122"/>
                <a:ea typeface="微软雅黑" pitchFamily="34" charset="-122"/>
                <a:cs typeface="Tahoma" pitchFamily="34" charset="0"/>
              </a:rPr>
              <a:t>       </a:t>
            </a:r>
            <a:r>
              <a:rPr lang="zh-CN" altLang="zh-CN" sz="1600" dirty="0" smtClean="0">
                <a:latin typeface="微软雅黑" pitchFamily="34" charset="-122"/>
                <a:ea typeface="微软雅黑" pitchFamily="34" charset="-122"/>
                <a:cs typeface="Tahoma" pitchFamily="34" charset="0"/>
              </a:rPr>
              <a:t>检查落实。每一个楼层每天安排班主任课间值班，对在楼道、水房、厕所门口打闹，喧哗的学生及时制止，对不服从管理的学生做好登记，由年级统一处理。班主任值班持续到学生习惯养成，楼道秩序彻底好转，之后根据情况改成抽查。午休学生在教室逗留这个问题，要求班主任在开学前两周每天利用班级安装的和班主任手机连接的监控检查，并在每天中午发一张班级监控截图到班主任群，督促班主任落实。卫生区学生管理及课外活动教室纪律管理主要有年级三个主任负责，每周每人负责两天，及时反馈给班主任，责令整改，对经常落实不力的班级，年级通报，并计入年级对班级的量化。</a:t>
            </a:r>
          </a:p>
        </p:txBody>
      </p:sp>
      <p:grpSp>
        <p:nvGrpSpPr>
          <p:cNvPr id="49" name="组合 48"/>
          <p:cNvGrpSpPr/>
          <p:nvPr/>
        </p:nvGrpSpPr>
        <p:grpSpPr>
          <a:xfrm>
            <a:off x="10047426" y="1371600"/>
            <a:ext cx="1653509" cy="2043499"/>
            <a:chOff x="1522701" y="1347614"/>
            <a:chExt cx="1225224" cy="2235447"/>
          </a:xfrm>
        </p:grpSpPr>
        <p:grpSp>
          <p:nvGrpSpPr>
            <p:cNvPr id="50" name="组合 39"/>
            <p:cNvGrpSpPr/>
            <p:nvPr/>
          </p:nvGrpSpPr>
          <p:grpSpPr>
            <a:xfrm>
              <a:off x="1522701" y="1347614"/>
              <a:ext cx="1225224" cy="2204343"/>
              <a:chOff x="3851919" y="1591543"/>
              <a:chExt cx="1385318" cy="2492375"/>
            </a:xfrm>
          </p:grpSpPr>
          <p:sp>
            <p:nvSpPr>
              <p:cNvPr id="52" name="矩形 27"/>
              <p:cNvSpPr/>
              <p:nvPr/>
            </p:nvSpPr>
            <p:spPr>
              <a:xfrm flipH="1">
                <a:off x="4067944" y="1591543"/>
                <a:ext cx="689223" cy="1027832"/>
              </a:xfrm>
              <a:custGeom>
                <a:avLst/>
                <a:gdLst/>
                <a:ahLst/>
                <a:cxnLst/>
                <a:rect l="l" t="t" r="r" b="b"/>
                <a:pathLst>
                  <a:path w="689223" h="1027832">
                    <a:moveTo>
                      <a:pt x="439813" y="108968"/>
                    </a:moveTo>
                    <a:cubicBezTo>
                      <a:pt x="399126" y="108968"/>
                      <a:pt x="366143" y="141951"/>
                      <a:pt x="366143" y="182638"/>
                    </a:cubicBezTo>
                    <a:cubicBezTo>
                      <a:pt x="366143" y="223325"/>
                      <a:pt x="399126" y="256308"/>
                      <a:pt x="439813" y="256308"/>
                    </a:cubicBezTo>
                    <a:cubicBezTo>
                      <a:pt x="480500" y="256308"/>
                      <a:pt x="513483" y="223325"/>
                      <a:pt x="513483" y="182638"/>
                    </a:cubicBezTo>
                    <a:cubicBezTo>
                      <a:pt x="513483" y="141951"/>
                      <a:pt x="480500" y="108968"/>
                      <a:pt x="439813" y="108968"/>
                    </a:cubicBezTo>
                    <a:close/>
                    <a:moveTo>
                      <a:pt x="311944" y="0"/>
                    </a:moveTo>
                    <a:lnTo>
                      <a:pt x="689223" y="0"/>
                    </a:lnTo>
                    <a:lnTo>
                      <a:pt x="372517" y="1025450"/>
                    </a:lnTo>
                    <a:lnTo>
                      <a:pt x="0" y="1027832"/>
                    </a:lnTo>
                    <a:close/>
                  </a:path>
                </a:pathLst>
              </a:custGeom>
              <a:solidFill>
                <a:schemeClr val="bg2">
                  <a:lumMod val="50000"/>
                </a:schemeClr>
              </a:solidFill>
              <a:ln w="10795"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smtClean="0">
                  <a:ln>
                    <a:noFill/>
                  </a:ln>
                  <a:solidFill>
                    <a:prstClr val="white"/>
                  </a:solidFill>
                  <a:effectLst/>
                  <a:uLnTx/>
                  <a:uFillTx/>
                  <a:latin typeface="Calibri" panose="020F0502020204030204"/>
                  <a:ea typeface="宋体" panose="02010600030101010101" pitchFamily="2" charset="-122"/>
                </a:endParaRPr>
              </a:p>
            </p:txBody>
          </p:sp>
          <p:sp>
            <p:nvSpPr>
              <p:cNvPr id="53" name="椭圆 22"/>
              <p:cNvSpPr/>
              <p:nvPr/>
            </p:nvSpPr>
            <p:spPr>
              <a:xfrm>
                <a:off x="3851919" y="2447355"/>
                <a:ext cx="1385318" cy="1636563"/>
              </a:xfrm>
              <a:custGeom>
                <a:avLst/>
                <a:gdLst/>
                <a:ahLst/>
                <a:cxnLst/>
                <a:rect l="l" t="t" r="r" b="b"/>
                <a:pathLst>
                  <a:path w="1385318" h="1636563">
                    <a:moveTo>
                      <a:pt x="692658" y="409189"/>
                    </a:moveTo>
                    <a:cubicBezTo>
                      <a:pt x="987972" y="409189"/>
                      <a:pt x="1227372" y="648589"/>
                      <a:pt x="1227372" y="943903"/>
                    </a:cubicBezTo>
                    <a:cubicBezTo>
                      <a:pt x="1227372" y="1239217"/>
                      <a:pt x="987972" y="1478617"/>
                      <a:pt x="692658" y="1478617"/>
                    </a:cubicBezTo>
                    <a:cubicBezTo>
                      <a:pt x="397344" y="1478617"/>
                      <a:pt x="157944" y="1239217"/>
                      <a:pt x="157944" y="943903"/>
                    </a:cubicBezTo>
                    <a:cubicBezTo>
                      <a:pt x="157944" y="648589"/>
                      <a:pt x="397344" y="409189"/>
                      <a:pt x="692658" y="409189"/>
                    </a:cubicBezTo>
                    <a:close/>
                    <a:moveTo>
                      <a:pt x="692658" y="367839"/>
                    </a:moveTo>
                    <a:cubicBezTo>
                      <a:pt x="374507" y="367839"/>
                      <a:pt x="116594" y="625752"/>
                      <a:pt x="116594" y="943903"/>
                    </a:cubicBezTo>
                    <a:cubicBezTo>
                      <a:pt x="116594" y="1262054"/>
                      <a:pt x="374507" y="1519967"/>
                      <a:pt x="692658" y="1519967"/>
                    </a:cubicBezTo>
                    <a:cubicBezTo>
                      <a:pt x="1010809" y="1519967"/>
                      <a:pt x="1268722" y="1262054"/>
                      <a:pt x="1268722" y="943903"/>
                    </a:cubicBezTo>
                    <a:cubicBezTo>
                      <a:pt x="1268722" y="625752"/>
                      <a:pt x="1010809" y="367839"/>
                      <a:pt x="692658" y="367839"/>
                    </a:cubicBezTo>
                    <a:close/>
                    <a:moveTo>
                      <a:pt x="453480" y="72008"/>
                    </a:moveTo>
                    <a:lnTo>
                      <a:pt x="453480" y="296230"/>
                    </a:lnTo>
                    <a:cubicBezTo>
                      <a:pt x="527423" y="266333"/>
                      <a:pt x="608279" y="251245"/>
                      <a:pt x="692659" y="251245"/>
                    </a:cubicBezTo>
                    <a:cubicBezTo>
                      <a:pt x="786546" y="251245"/>
                      <a:pt x="876070" y="269925"/>
                      <a:pt x="957536" y="304207"/>
                    </a:cubicBezTo>
                    <a:lnTo>
                      <a:pt x="957536" y="72008"/>
                    </a:lnTo>
                    <a:close/>
                    <a:moveTo>
                      <a:pt x="381472" y="0"/>
                    </a:moveTo>
                    <a:lnTo>
                      <a:pt x="1029544" y="0"/>
                    </a:lnTo>
                    <a:lnTo>
                      <a:pt x="1029544" y="72008"/>
                    </a:lnTo>
                    <a:lnTo>
                      <a:pt x="1029544" y="342191"/>
                    </a:lnTo>
                    <a:cubicBezTo>
                      <a:pt x="1242479" y="458018"/>
                      <a:pt x="1385318" y="684280"/>
                      <a:pt x="1385318" y="943904"/>
                    </a:cubicBezTo>
                    <a:cubicBezTo>
                      <a:pt x="1385318" y="1326449"/>
                      <a:pt x="1075204" y="1636563"/>
                      <a:pt x="692659" y="1636563"/>
                    </a:cubicBezTo>
                    <a:cubicBezTo>
                      <a:pt x="310114" y="1636563"/>
                      <a:pt x="0" y="1326449"/>
                      <a:pt x="0" y="943904"/>
                    </a:cubicBezTo>
                    <a:cubicBezTo>
                      <a:pt x="0" y="673806"/>
                      <a:pt x="154597" y="439816"/>
                      <a:pt x="381472" y="328243"/>
                    </a:cubicBezTo>
                    <a:lnTo>
                      <a:pt x="381472" y="72008"/>
                    </a:lnTo>
                    <a:close/>
                  </a:path>
                </a:pathLst>
              </a:custGeom>
              <a:gradFill>
                <a:gsLst>
                  <a:gs pos="0">
                    <a:srgbClr val="4D9B02"/>
                  </a:gs>
                  <a:gs pos="100000">
                    <a:srgbClr val="006600"/>
                  </a:gs>
                </a:gsLst>
                <a:path path="circle">
                  <a:fillToRect l="50000" t="-80000" r="50000" b="180000"/>
                </a:path>
              </a:gradFill>
              <a:ln w="10795"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smtClean="0">
                  <a:ln>
                    <a:noFill/>
                  </a:ln>
                  <a:solidFill>
                    <a:prstClr val="white"/>
                  </a:solidFill>
                  <a:effectLst/>
                  <a:uLnTx/>
                  <a:uFillTx/>
                  <a:latin typeface="Calibri" panose="020F0502020204030204"/>
                  <a:ea typeface="宋体" panose="02010600030101010101" pitchFamily="2" charset="-122"/>
                </a:endParaRPr>
              </a:p>
            </p:txBody>
          </p:sp>
          <p:sp>
            <p:nvSpPr>
              <p:cNvPr id="54" name="矩形 27"/>
              <p:cNvSpPr/>
              <p:nvPr/>
            </p:nvSpPr>
            <p:spPr>
              <a:xfrm>
                <a:off x="4393305" y="1591543"/>
                <a:ext cx="689223" cy="1027832"/>
              </a:xfrm>
              <a:custGeom>
                <a:avLst/>
                <a:gdLst/>
                <a:ahLst/>
                <a:cxnLst/>
                <a:rect l="l" t="t" r="r" b="b"/>
                <a:pathLst>
                  <a:path w="689223" h="1027832">
                    <a:moveTo>
                      <a:pt x="439813" y="108968"/>
                    </a:moveTo>
                    <a:cubicBezTo>
                      <a:pt x="399126" y="108968"/>
                      <a:pt x="366143" y="141951"/>
                      <a:pt x="366143" y="182638"/>
                    </a:cubicBezTo>
                    <a:cubicBezTo>
                      <a:pt x="366143" y="223325"/>
                      <a:pt x="399126" y="256308"/>
                      <a:pt x="439813" y="256308"/>
                    </a:cubicBezTo>
                    <a:cubicBezTo>
                      <a:pt x="480500" y="256308"/>
                      <a:pt x="513483" y="223325"/>
                      <a:pt x="513483" y="182638"/>
                    </a:cubicBezTo>
                    <a:cubicBezTo>
                      <a:pt x="513483" y="141951"/>
                      <a:pt x="480500" y="108968"/>
                      <a:pt x="439813" y="108968"/>
                    </a:cubicBezTo>
                    <a:close/>
                    <a:moveTo>
                      <a:pt x="311944" y="0"/>
                    </a:moveTo>
                    <a:lnTo>
                      <a:pt x="689223" y="0"/>
                    </a:lnTo>
                    <a:lnTo>
                      <a:pt x="372517" y="1025450"/>
                    </a:lnTo>
                    <a:lnTo>
                      <a:pt x="0" y="1027832"/>
                    </a:lnTo>
                    <a:close/>
                  </a:path>
                </a:pathLst>
              </a:custGeom>
              <a:gradFill>
                <a:gsLst>
                  <a:gs pos="0">
                    <a:srgbClr val="4D9B02"/>
                  </a:gs>
                  <a:gs pos="100000">
                    <a:srgbClr val="006600"/>
                  </a:gs>
                </a:gsLst>
                <a:path path="circle">
                  <a:fillToRect l="50000" t="-80000" r="50000" b="180000"/>
                </a:path>
              </a:gradFill>
              <a:ln w="10795"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smtClean="0">
                  <a:ln>
                    <a:noFill/>
                  </a:ln>
                  <a:solidFill>
                    <a:prstClr val="white"/>
                  </a:solidFill>
                  <a:effectLst/>
                  <a:uLnTx/>
                  <a:uFillTx/>
                  <a:latin typeface="Calibri" panose="020F0502020204030204"/>
                  <a:ea typeface="宋体" panose="02010600030101010101" pitchFamily="2" charset="-122"/>
                </a:endParaRPr>
              </a:p>
            </p:txBody>
          </p:sp>
        </p:grpSp>
        <p:sp>
          <p:nvSpPr>
            <p:cNvPr id="51" name="TextBox 9"/>
            <p:cNvSpPr txBox="1"/>
            <p:nvPr/>
          </p:nvSpPr>
          <p:spPr>
            <a:xfrm>
              <a:off x="1776080" y="2583944"/>
              <a:ext cx="677284" cy="999117"/>
            </a:xfrm>
            <a:prstGeom prst="rect">
              <a:avLst/>
            </a:prstGeom>
            <a:noFill/>
          </p:spPr>
          <p:txBody>
            <a:bodyPr wrap="none" rtlCol="0">
              <a:spAutoFit/>
            </a:bodyPr>
            <a:lstStyle/>
            <a:p>
              <a:pPr marL="0" marR="0" lvl="0" indent="0" defTabSz="1218565" eaLnBrk="1" fontAlgn="auto" latinLnBrk="0" hangingPunct="1">
                <a:lnSpc>
                  <a:spcPct val="100000"/>
                </a:lnSpc>
                <a:spcBef>
                  <a:spcPts val="0"/>
                </a:spcBef>
                <a:spcAft>
                  <a:spcPts val="0"/>
                </a:spcAft>
                <a:buClrTx/>
                <a:buSzTx/>
                <a:buFontTx/>
                <a:buNone/>
                <a:defRPr/>
              </a:pPr>
              <a:r>
                <a:rPr kumimoji="0" lang="en-US" altLang="zh-CN" sz="5335" b="0" i="0" u="none" strike="noStrike" kern="0" cap="none" spc="0" normalizeH="0" baseline="0" noProof="0" dirty="0" smtClean="0">
                  <a:ln>
                    <a:noFill/>
                  </a:ln>
                  <a:solidFill>
                    <a:prstClr val="white"/>
                  </a:solidFill>
                  <a:effectLst/>
                  <a:uLnTx/>
                  <a:uFillTx/>
                  <a:latin typeface="Impact" panose="020B0806030902050204" pitchFamily="34" charset="0"/>
                </a:rPr>
                <a:t>03</a:t>
              </a:r>
              <a:endParaRPr kumimoji="0" lang="zh-CN" altLang="en-US" sz="5335" b="0" i="0" u="none" strike="noStrike" kern="0" cap="none" spc="0" normalizeH="0" baseline="0" noProof="0" dirty="0" smtClean="0">
                <a:ln>
                  <a:noFill/>
                </a:ln>
                <a:solidFill>
                  <a:prstClr val="white"/>
                </a:solidFill>
                <a:effectLst/>
                <a:uLnTx/>
                <a:uFillTx/>
                <a:latin typeface="Impact" panose="020B0806030902050204" pitchFamily="34" charset="0"/>
              </a:endParaRPr>
            </a:p>
          </p:txBody>
        </p:sp>
      </p:grpSp>
      <p:sp>
        <p:nvSpPr>
          <p:cNvPr id="55" name="Rectangle 2"/>
          <p:cNvSpPr>
            <a:spLocks noChangeArrowheads="1"/>
          </p:cNvSpPr>
          <p:nvPr/>
        </p:nvSpPr>
        <p:spPr bwMode="auto">
          <a:xfrm>
            <a:off x="9575800" y="3568146"/>
            <a:ext cx="2616200"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06400" rtl="0"/>
            <a:r>
              <a:rPr lang="zh-CN" altLang="zh-CN" sz="1600" dirty="0" smtClean="0">
                <a:latin typeface="微软雅黑" pitchFamily="34" charset="-122"/>
                <a:ea typeface="微软雅黑" pitchFamily="34" charset="-122"/>
                <a:cs typeface="Tahoma" pitchFamily="34" charset="0"/>
              </a:rPr>
              <a:t>把学生的课堂表现纳入年级对班主任的教学管理量化，学生上课睡觉，走神，说话等现象不仅要通报学生，还要量化班级，年级每周都要对每班进行排名，通报，让每个班主任都要清楚本班本周课堂纪律情况，给每班提供详细的可查的数据。</a:t>
            </a:r>
          </a:p>
          <a:p>
            <a:pPr marL="0" marR="0" lvl="0" indent="406400" algn="l" defTabSz="914400" rtl="0" eaLnBrk="1" fontAlgn="base" latinLnBrk="0" hangingPunct="1">
              <a:lnSpc>
                <a:spcPct val="100000"/>
              </a:lnSpc>
              <a:spcBef>
                <a:spcPct val="0"/>
              </a:spcBef>
              <a:spcAft>
                <a:spcPct val="0"/>
              </a:spcAft>
              <a:buClrTx/>
              <a:buSzTx/>
              <a:buFontTx/>
              <a:buNone/>
              <a:tabLst/>
            </a:pPr>
            <a:r>
              <a:rPr lang="zh-CN" altLang="en-US" dirty="0" smtClean="0">
                <a:latin typeface="微软雅黑" pitchFamily="34" charset="-122"/>
                <a:ea typeface="微软雅黑" pitchFamily="34" charset="-122"/>
                <a:cs typeface="Tahoma" pitchFamily="34" charset="0"/>
              </a:rPr>
              <a: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fade">
                                      <p:cBhvr>
                                        <p:cTn id="7" dur="900"/>
                                        <p:tgtEl>
                                          <p:spTgt spid="80"/>
                                        </p:tgtEl>
                                      </p:cBhvr>
                                    </p:animEffect>
                                  </p:childTnLst>
                                </p:cTn>
                              </p:par>
                              <p:par>
                                <p:cTn id="8" presetID="2" presetClass="entr" presetSubtype="1" fill="hold" nodeType="withEffect">
                                  <p:stCondLst>
                                    <p:cond delay="100"/>
                                  </p:stCondLst>
                                  <p:childTnLst>
                                    <p:set>
                                      <p:cBhvr>
                                        <p:cTn id="9" dur="1" fill="hold">
                                          <p:stCondLst>
                                            <p:cond delay="0"/>
                                          </p:stCondLst>
                                        </p:cTn>
                                        <p:tgtEl>
                                          <p:spTgt spid="20"/>
                                        </p:tgtEl>
                                        <p:attrNameLst>
                                          <p:attrName>style.visibility</p:attrName>
                                        </p:attrNameLst>
                                      </p:cBhvr>
                                      <p:to>
                                        <p:strVal val="visible"/>
                                      </p:to>
                                    </p:set>
                                    <p:anim calcmode="lin" valueType="num">
                                      <p:cBhvr additive="base">
                                        <p:cTn id="10" dur="500" fill="hold"/>
                                        <p:tgtEl>
                                          <p:spTgt spid="20"/>
                                        </p:tgtEl>
                                        <p:attrNameLst>
                                          <p:attrName>ppt_x</p:attrName>
                                        </p:attrNameLst>
                                      </p:cBhvr>
                                      <p:tavLst>
                                        <p:tav tm="0">
                                          <p:val>
                                            <p:strVal val="#ppt_x"/>
                                          </p:val>
                                        </p:tav>
                                        <p:tav tm="100000">
                                          <p:val>
                                            <p:strVal val="#ppt_x"/>
                                          </p:val>
                                        </p:tav>
                                      </p:tavLst>
                                    </p:anim>
                                    <p:anim calcmode="lin" valueType="num">
                                      <p:cBhvr additive="base">
                                        <p:cTn id="11" dur="500" fill="hold"/>
                                        <p:tgtEl>
                                          <p:spTgt spid="20"/>
                                        </p:tgtEl>
                                        <p:attrNameLst>
                                          <p:attrName>ppt_y</p:attrName>
                                        </p:attrNameLst>
                                      </p:cBhvr>
                                      <p:tavLst>
                                        <p:tav tm="0">
                                          <p:val>
                                            <p:strVal val="0-#ppt_h/2"/>
                                          </p:val>
                                        </p:tav>
                                        <p:tav tm="100000">
                                          <p:val>
                                            <p:strVal val="#ppt_y"/>
                                          </p:val>
                                        </p:tav>
                                      </p:tavLst>
                                    </p:anim>
                                  </p:childTnLst>
                                </p:cTn>
                              </p:par>
                            </p:childTnLst>
                          </p:cTn>
                        </p:par>
                        <p:par>
                          <p:cTn id="12" fill="hold">
                            <p:stCondLst>
                              <p:cond delay="900"/>
                            </p:stCondLst>
                            <p:childTnLst>
                              <p:par>
                                <p:cTn id="13" presetID="14" presetClass="entr" presetSubtype="10"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randombar(horizontal)">
                                      <p:cBhvr>
                                        <p:cTn id="15" dur="500"/>
                                        <p:tgtEl>
                                          <p:spTgt spid="35"/>
                                        </p:tgtEl>
                                      </p:cBhvr>
                                    </p:animEffect>
                                  </p:childTnLst>
                                </p:cTn>
                              </p:par>
                              <p:par>
                                <p:cTn id="16" presetID="2" presetClass="entr" presetSubtype="1" fill="hold" nodeType="withEffect">
                                  <p:stCondLst>
                                    <p:cond delay="100"/>
                                  </p:stCondLst>
                                  <p:childTnLst>
                                    <p:set>
                                      <p:cBhvr>
                                        <p:cTn id="17" dur="1" fill="hold">
                                          <p:stCondLst>
                                            <p:cond delay="0"/>
                                          </p:stCondLst>
                                        </p:cTn>
                                        <p:tgtEl>
                                          <p:spTgt spid="42"/>
                                        </p:tgtEl>
                                        <p:attrNameLst>
                                          <p:attrName>style.visibility</p:attrName>
                                        </p:attrNameLst>
                                      </p:cBhvr>
                                      <p:to>
                                        <p:strVal val="visible"/>
                                      </p:to>
                                    </p:set>
                                    <p:anim calcmode="lin" valueType="num">
                                      <p:cBhvr additive="base">
                                        <p:cTn id="18" dur="500" fill="hold"/>
                                        <p:tgtEl>
                                          <p:spTgt spid="42"/>
                                        </p:tgtEl>
                                        <p:attrNameLst>
                                          <p:attrName>ppt_x</p:attrName>
                                        </p:attrNameLst>
                                      </p:cBhvr>
                                      <p:tavLst>
                                        <p:tav tm="0">
                                          <p:val>
                                            <p:strVal val="#ppt_x"/>
                                          </p:val>
                                        </p:tav>
                                        <p:tav tm="100000">
                                          <p:val>
                                            <p:strVal val="#ppt_x"/>
                                          </p:val>
                                        </p:tav>
                                      </p:tavLst>
                                    </p:anim>
                                    <p:anim calcmode="lin" valueType="num">
                                      <p:cBhvr additive="base">
                                        <p:cTn id="19" dur="500" fill="hold"/>
                                        <p:tgtEl>
                                          <p:spTgt spid="42"/>
                                        </p:tgtEl>
                                        <p:attrNameLst>
                                          <p:attrName>ppt_y</p:attrName>
                                        </p:attrNameLst>
                                      </p:cBhvr>
                                      <p:tavLst>
                                        <p:tav tm="0">
                                          <p:val>
                                            <p:strVal val="0-#ppt_h/2"/>
                                          </p:val>
                                        </p:tav>
                                        <p:tav tm="100000">
                                          <p:val>
                                            <p:strVal val="#ppt_y"/>
                                          </p:val>
                                        </p:tav>
                                      </p:tavLst>
                                    </p:anim>
                                  </p:childTnLst>
                                </p:cTn>
                              </p:par>
                              <p:par>
                                <p:cTn id="20" presetID="2" presetClass="entr" presetSubtype="1" fill="hold" nodeType="withEffect">
                                  <p:stCondLst>
                                    <p:cond delay="100"/>
                                  </p:stCondLst>
                                  <p:childTnLst>
                                    <p:set>
                                      <p:cBhvr>
                                        <p:cTn id="21" dur="1" fill="hold">
                                          <p:stCondLst>
                                            <p:cond delay="0"/>
                                          </p:stCondLst>
                                        </p:cTn>
                                        <p:tgtEl>
                                          <p:spTgt spid="49"/>
                                        </p:tgtEl>
                                        <p:attrNameLst>
                                          <p:attrName>style.visibility</p:attrName>
                                        </p:attrNameLst>
                                      </p:cBhvr>
                                      <p:to>
                                        <p:strVal val="visible"/>
                                      </p:to>
                                    </p:set>
                                    <p:anim calcmode="lin" valueType="num">
                                      <p:cBhvr additive="base">
                                        <p:cTn id="22" dur="500" fill="hold"/>
                                        <p:tgtEl>
                                          <p:spTgt spid="49"/>
                                        </p:tgtEl>
                                        <p:attrNameLst>
                                          <p:attrName>ppt_x</p:attrName>
                                        </p:attrNameLst>
                                      </p:cBhvr>
                                      <p:tavLst>
                                        <p:tav tm="0">
                                          <p:val>
                                            <p:strVal val="#ppt_x"/>
                                          </p:val>
                                        </p:tav>
                                        <p:tav tm="100000">
                                          <p:val>
                                            <p:strVal val="#ppt_x"/>
                                          </p:val>
                                        </p:tav>
                                      </p:tavLst>
                                    </p:anim>
                                    <p:anim calcmode="lin" valueType="num">
                                      <p:cBhvr additive="base">
                                        <p:cTn id="23" dur="500" fill="hold"/>
                                        <p:tgtEl>
                                          <p:spTgt spid="4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椭圆 24"/>
          <p:cNvSpPr/>
          <p:nvPr/>
        </p:nvSpPr>
        <p:spPr>
          <a:xfrm>
            <a:off x="628168" y="1122873"/>
            <a:ext cx="9094672" cy="4539696"/>
          </a:xfrm>
          <a:prstGeom prst="ellipse">
            <a:avLst/>
          </a:prstGeom>
          <a:noFill/>
          <a:ln w="9525">
            <a:solidFill>
              <a:schemeClr val="bg1">
                <a:lumMod val="6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119637" tIns="59818" rIns="119637" bIns="59818" rtlCol="0" anchor="ctr"/>
          <a:lstStyle/>
          <a:p>
            <a:pPr algn="ctr" fontAlgn="auto"/>
            <a:endParaRPr lang="zh-CN" altLang="en-US" sz="1560" strike="noStrike" noProof="1"/>
          </a:p>
        </p:txBody>
      </p:sp>
      <p:sp>
        <p:nvSpPr>
          <p:cNvPr id="27649" name="Rectangle 1"/>
          <p:cNvSpPr>
            <a:spLocks noChangeArrowheads="1"/>
          </p:cNvSpPr>
          <p:nvPr/>
        </p:nvSpPr>
        <p:spPr bwMode="auto">
          <a:xfrm>
            <a:off x="176169" y="400440"/>
            <a:ext cx="4777270"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06400" algn="l" defTabSz="914400" rtl="0" eaLnBrk="1" fontAlgn="base" latinLnBrk="0" hangingPunct="1">
              <a:lnSpc>
                <a:spcPct val="100000"/>
              </a:lnSpc>
              <a:spcBef>
                <a:spcPct val="0"/>
              </a:spcBef>
              <a:spcAft>
                <a:spcPct val="0"/>
              </a:spcAft>
              <a:buClrTx/>
              <a:buSzTx/>
              <a:buFontTx/>
              <a:buNone/>
              <a:tabLst/>
            </a:pPr>
            <a:r>
              <a:rPr lang="zh-CN" altLang="zh-CN" sz="2400" dirty="0" smtClean="0">
                <a:solidFill>
                  <a:srgbClr val="0066FF"/>
                </a:solidFill>
                <a:latin typeface="思源黑体 CN Bold" panose="020B0800000000000000" pitchFamily="34" charset="-122"/>
                <a:ea typeface="思源黑体 CN Bold" panose="020B0800000000000000" pitchFamily="34" charset="-122"/>
              </a:rPr>
              <a:t>问题</a:t>
            </a:r>
            <a:r>
              <a:rPr lang="en-US" altLang="zh-CN" sz="2400" dirty="0" smtClean="0">
                <a:solidFill>
                  <a:srgbClr val="0066FF"/>
                </a:solidFill>
                <a:latin typeface="思源黑体 CN Bold" panose="020B0800000000000000" pitchFamily="34" charset="-122"/>
                <a:ea typeface="思源黑体 CN Bold" panose="020B0800000000000000" pitchFamily="34" charset="-122"/>
              </a:rPr>
              <a:t>2</a:t>
            </a:r>
            <a:r>
              <a:rPr lang="zh-CN" altLang="en-US" sz="2400" dirty="0" smtClean="0">
                <a:solidFill>
                  <a:srgbClr val="0066FF"/>
                </a:solidFill>
                <a:latin typeface="思源黑体 CN Bold" panose="020B0800000000000000" pitchFamily="34" charset="-122"/>
                <a:ea typeface="思源黑体 CN Bold" panose="020B0800000000000000" pitchFamily="34" charset="-122"/>
              </a:rPr>
              <a:t>：班主任盯班落实不到位</a:t>
            </a:r>
          </a:p>
        </p:txBody>
      </p:sp>
      <p:sp>
        <p:nvSpPr>
          <p:cNvPr id="27650" name="Rectangle 2"/>
          <p:cNvSpPr>
            <a:spLocks noChangeArrowheads="1"/>
          </p:cNvSpPr>
          <p:nvPr/>
        </p:nvSpPr>
        <p:spPr bwMode="auto">
          <a:xfrm>
            <a:off x="2130802" y="2198603"/>
            <a:ext cx="6727971"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06400" algn="l" defTabSz="914400" rtl="0" eaLnBrk="1" fontAlgn="base" latinLnBrk="0" hangingPunct="1">
              <a:lnSpc>
                <a:spcPct val="100000"/>
              </a:lnSpc>
              <a:spcBef>
                <a:spcPct val="0"/>
              </a:spcBef>
              <a:spcAft>
                <a:spcPct val="0"/>
              </a:spcAft>
              <a:buClrTx/>
              <a:buSzTx/>
              <a:buFontTx/>
              <a:buNone/>
              <a:tabLst/>
            </a:pPr>
            <a:r>
              <a:rPr kumimoji="0" lang="zh-CN" sz="2000" b="0" i="0" u="none" strike="noStrike" cap="none" normalizeH="0" baseline="0" dirty="0" smtClean="0">
                <a:ln>
                  <a:noFill/>
                </a:ln>
                <a:solidFill>
                  <a:schemeClr val="tx1"/>
                </a:solidFill>
                <a:effectLst/>
                <a:latin typeface="微软雅黑" pitchFamily="34" charset="-122"/>
                <a:ea typeface="微软雅黑" pitchFamily="34" charset="-122"/>
                <a:cs typeface="Tahoma" pitchFamily="34" charset="0"/>
              </a:rPr>
              <a:t>平时班主任只重视在早读前和晚自习前的签到，在这一段时间班主任确实也能盯在班里，但其他时间段班主任很少关注班级，很少去班级门口转转，很难对学生形成震慑。还有，高一一些老班主任由于各种原因退出了班主任队伍，新聘任的年轻班主任占比很大，他们缺乏班级管理经验。</a:t>
            </a:r>
            <a:endParaRPr kumimoji="0" lang="zh-CN" sz="2000"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par>
                          <p:cTn id="10" fill="hold">
                            <p:stCondLst>
                              <p:cond delay="500"/>
                            </p:stCondLst>
                            <p:childTnLst>
                              <p:par>
                                <p:cTn id="11" presetID="8" presetClass="emph" presetSubtype="0" fill="hold" grpId="1" nodeType="afterEffect">
                                  <p:stCondLst>
                                    <p:cond delay="0"/>
                                  </p:stCondLst>
                                  <p:childTnLst>
                                    <p:animRot by="-21600000">
                                      <p:cBhvr>
                                        <p:cTn id="12" dur="2000" fill="hold"/>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ldLvl="0" animBg="1"/>
      <p:bldP spid="25" grpId="1"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3"/>
          <p:cNvSpPr txBox="1"/>
          <p:nvPr/>
        </p:nvSpPr>
        <p:spPr>
          <a:xfrm>
            <a:off x="2379360" y="3553517"/>
            <a:ext cx="548397" cy="246221"/>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600" b="1" dirty="0" smtClean="0">
                <a:solidFill>
                  <a:srgbClr val="4A4848"/>
                </a:solidFill>
                <a:latin typeface="+mj-ea"/>
                <a:ea typeface="+mj-ea"/>
              </a:rPr>
              <a:t>措施</a:t>
            </a:r>
            <a:r>
              <a:rPr lang="en-US" altLang="zh-CN" sz="1600" b="1" dirty="0" smtClean="0">
                <a:solidFill>
                  <a:srgbClr val="4A4848"/>
                </a:solidFill>
                <a:latin typeface="+mj-ea"/>
                <a:ea typeface="+mj-ea"/>
              </a:rPr>
              <a:t>1</a:t>
            </a:r>
            <a:endParaRPr lang="en-US" sz="1600" b="1" dirty="0">
              <a:solidFill>
                <a:srgbClr val="4A4848"/>
              </a:solidFill>
              <a:latin typeface="+mj-ea"/>
              <a:ea typeface="+mj-ea"/>
            </a:endParaRPr>
          </a:p>
        </p:txBody>
      </p:sp>
      <p:sp>
        <p:nvSpPr>
          <p:cNvPr id="34" name="Text Placeholder 3"/>
          <p:cNvSpPr txBox="1"/>
          <p:nvPr/>
        </p:nvSpPr>
        <p:spPr>
          <a:xfrm>
            <a:off x="5530550" y="3595462"/>
            <a:ext cx="643748" cy="246221"/>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600" b="1" dirty="0" smtClean="0">
                <a:solidFill>
                  <a:srgbClr val="4A4848"/>
                </a:solidFill>
                <a:latin typeface="微软雅黑" pitchFamily="34" charset="-122"/>
                <a:ea typeface="微软雅黑" pitchFamily="34" charset="-122"/>
              </a:rPr>
              <a:t>措施</a:t>
            </a:r>
            <a:r>
              <a:rPr lang="en-US" altLang="zh-CN" sz="1600" b="1" dirty="0" smtClean="0">
                <a:solidFill>
                  <a:srgbClr val="4A4848"/>
                </a:solidFill>
                <a:latin typeface="微软雅黑" pitchFamily="34" charset="-122"/>
                <a:ea typeface="微软雅黑" pitchFamily="34" charset="-122"/>
              </a:rPr>
              <a:t>2</a:t>
            </a:r>
            <a:endParaRPr lang="en-US" altLang="zh-CN" sz="1600" b="1" dirty="0">
              <a:solidFill>
                <a:srgbClr val="4A4848"/>
              </a:solidFill>
              <a:latin typeface="微软雅黑" pitchFamily="34" charset="-122"/>
              <a:ea typeface="微软雅黑" pitchFamily="34" charset="-122"/>
            </a:endParaRPr>
          </a:p>
        </p:txBody>
      </p:sp>
      <p:cxnSp>
        <p:nvCxnSpPr>
          <p:cNvPr id="37" name="Straight Connector 88"/>
          <p:cNvCxnSpPr/>
          <p:nvPr/>
        </p:nvCxnSpPr>
        <p:spPr>
          <a:xfrm flipH="1">
            <a:off x="-148798" y="3944643"/>
            <a:ext cx="9637341" cy="0"/>
          </a:xfrm>
          <a:prstGeom prst="line">
            <a:avLst/>
          </a:prstGeom>
          <a:noFill/>
          <a:ln w="19050" cap="flat" cmpd="sng" algn="ctr">
            <a:solidFill>
              <a:srgbClr val="4A4848"/>
            </a:solidFill>
            <a:prstDash val="sysDot"/>
            <a:miter lim="800000"/>
            <a:headEnd type="oval"/>
            <a:tailEnd type="oval"/>
          </a:ln>
          <a:effectLst/>
        </p:spPr>
      </p:cxnSp>
      <p:sp>
        <p:nvSpPr>
          <p:cNvPr id="38" name="Oval 8"/>
          <p:cNvSpPr>
            <a:spLocks noChangeAspect="1"/>
          </p:cNvSpPr>
          <p:nvPr/>
        </p:nvSpPr>
        <p:spPr>
          <a:xfrm>
            <a:off x="1432528" y="1710016"/>
            <a:ext cx="1620000" cy="1620000"/>
          </a:xfrm>
          <a:prstGeom prst="ellipse">
            <a:avLst/>
          </a:prstGeom>
          <a:blipFill>
            <a:blip r:embed="rId3" cstate="print"/>
            <a:srcRect/>
            <a:stretch>
              <a:fillRect/>
            </a:stretch>
          </a:blipFill>
          <a:ln w="57150" cap="flat" cmpd="sng" algn="ctr">
            <a:solidFill>
              <a:srgbClr val="4A4848"/>
            </a:solidFill>
            <a:prstDash val="solid"/>
            <a:miter lim="800000"/>
          </a:ln>
          <a:effectLst>
            <a:outerShdw blurRad="50800" dist="38100" dir="2700000" algn="tl" rotWithShape="0">
              <a:prstClr val="black">
                <a:alpha val="40000"/>
              </a:prstClr>
            </a:outerShdw>
          </a:effectLst>
        </p:spPr>
        <p:txBody>
          <a:bodyPr rtlCol="0" anchor="ctr"/>
          <a:lstStyle/>
          <a:p>
            <a:pPr algn="ctr" defTabSz="913765" fontAlgn="auto">
              <a:spcBef>
                <a:spcPts val="0"/>
              </a:spcBef>
              <a:spcAft>
                <a:spcPts val="0"/>
              </a:spcAft>
              <a:defRPr/>
            </a:pPr>
            <a:endParaRPr lang="en-US" sz="3735" kern="0" dirty="0" smtClean="0">
              <a:solidFill>
                <a:srgbClr val="4A4848"/>
              </a:solidFill>
              <a:latin typeface="+mj-ea"/>
              <a:ea typeface="+mj-ea"/>
            </a:endParaRPr>
          </a:p>
        </p:txBody>
      </p:sp>
      <p:grpSp>
        <p:nvGrpSpPr>
          <p:cNvPr id="2" name="Group 94"/>
          <p:cNvGrpSpPr/>
          <p:nvPr/>
        </p:nvGrpSpPr>
        <p:grpSpPr>
          <a:xfrm>
            <a:off x="2146167" y="3352517"/>
            <a:ext cx="192723" cy="948263"/>
            <a:chOff x="1690019" y="2064423"/>
            <a:chExt cx="144542" cy="711197"/>
          </a:xfrm>
          <a:solidFill>
            <a:srgbClr val="A3E2C5"/>
          </a:solidFill>
        </p:grpSpPr>
        <p:cxnSp>
          <p:nvCxnSpPr>
            <p:cNvPr id="40" name="Straight Connector 75"/>
            <p:cNvCxnSpPr/>
            <p:nvPr/>
          </p:nvCxnSpPr>
          <p:spPr>
            <a:xfrm flipH="1">
              <a:off x="1762290" y="2064423"/>
              <a:ext cx="1" cy="613924"/>
            </a:xfrm>
            <a:prstGeom prst="line">
              <a:avLst/>
            </a:prstGeom>
            <a:grpFill/>
            <a:ln w="19050" cap="flat" cmpd="sng" algn="ctr">
              <a:solidFill>
                <a:srgbClr val="4A4848"/>
              </a:solidFill>
              <a:prstDash val="solid"/>
              <a:miter lim="800000"/>
            </a:ln>
            <a:effectLst/>
          </p:spPr>
        </p:cxnSp>
        <p:sp>
          <p:nvSpPr>
            <p:cNvPr id="41" name="Oval 32"/>
            <p:cNvSpPr/>
            <p:nvPr/>
          </p:nvSpPr>
          <p:spPr>
            <a:xfrm>
              <a:off x="1690019" y="2631078"/>
              <a:ext cx="144542" cy="144542"/>
            </a:xfrm>
            <a:prstGeom prst="ellipse">
              <a:avLst/>
            </a:prstGeom>
            <a:gradFill>
              <a:gsLst>
                <a:gs pos="0">
                  <a:srgbClr val="4D9B02"/>
                </a:gs>
                <a:gs pos="100000">
                  <a:srgbClr val="006600"/>
                </a:gs>
              </a:gsLst>
              <a:path path="circle">
                <a:fillToRect l="50000" t="-80000" r="50000" b="180000"/>
              </a:path>
            </a:gradFill>
            <a:ln w="19050" cap="flat" cmpd="sng" algn="ctr">
              <a:solidFill>
                <a:srgbClr val="4A4848"/>
              </a:solidFill>
              <a:prstDash val="solid"/>
              <a:miter lim="800000"/>
            </a:ln>
            <a:effectLst/>
          </p:spPr>
          <p:txBody>
            <a:bodyPr rtlCol="0" anchor="ctr"/>
            <a:lstStyle/>
            <a:p>
              <a:pPr algn="ctr" defTabSz="913765" fontAlgn="auto">
                <a:spcBef>
                  <a:spcPts val="0"/>
                </a:spcBef>
                <a:spcAft>
                  <a:spcPts val="0"/>
                </a:spcAft>
                <a:defRPr/>
              </a:pPr>
              <a:endParaRPr lang="en-US" sz="3555" kern="0" smtClean="0">
                <a:solidFill>
                  <a:srgbClr val="4A4848"/>
                </a:solidFill>
                <a:latin typeface="+mj-ea"/>
                <a:ea typeface="+mj-ea"/>
              </a:endParaRPr>
            </a:p>
          </p:txBody>
        </p:sp>
      </p:grpSp>
      <p:sp>
        <p:nvSpPr>
          <p:cNvPr id="42" name="Oval 109"/>
          <p:cNvSpPr>
            <a:spLocks noChangeAspect="1"/>
          </p:cNvSpPr>
          <p:nvPr/>
        </p:nvSpPr>
        <p:spPr>
          <a:xfrm>
            <a:off x="4471150" y="1447183"/>
            <a:ext cx="1908000" cy="1698689"/>
          </a:xfrm>
          <a:prstGeom prst="ellipse">
            <a:avLst/>
          </a:prstGeom>
          <a:blipFill>
            <a:blip r:embed="rId4" cstate="print"/>
            <a:srcRect/>
            <a:stretch>
              <a:fillRect/>
            </a:stretch>
          </a:blipFill>
          <a:ln w="57150" cap="flat" cmpd="sng" algn="ctr">
            <a:solidFill>
              <a:srgbClr val="4A4848"/>
            </a:solidFill>
            <a:prstDash val="solid"/>
            <a:miter lim="800000"/>
          </a:ln>
          <a:effectLst>
            <a:outerShdw blurRad="50800" dist="38100" dir="2700000" algn="tl" rotWithShape="0">
              <a:prstClr val="black">
                <a:alpha val="40000"/>
              </a:prstClr>
            </a:outerShdw>
          </a:effectLst>
        </p:spPr>
        <p:txBody>
          <a:bodyPr rtlCol="0" anchor="ctr"/>
          <a:lstStyle/>
          <a:p>
            <a:pPr algn="ctr" defTabSz="913765" fontAlgn="auto">
              <a:spcBef>
                <a:spcPts val="0"/>
              </a:spcBef>
              <a:spcAft>
                <a:spcPts val="0"/>
              </a:spcAft>
              <a:defRPr/>
            </a:pPr>
            <a:endParaRPr lang="en-US" sz="3735" kern="0" dirty="0" smtClean="0">
              <a:solidFill>
                <a:srgbClr val="4A4848"/>
              </a:solidFill>
              <a:latin typeface="+mj-ea"/>
              <a:ea typeface="+mj-ea"/>
            </a:endParaRPr>
          </a:p>
        </p:txBody>
      </p:sp>
      <p:grpSp>
        <p:nvGrpSpPr>
          <p:cNvPr id="3" name="Group 110"/>
          <p:cNvGrpSpPr/>
          <p:nvPr/>
        </p:nvGrpSpPr>
        <p:grpSpPr>
          <a:xfrm>
            <a:off x="5387512" y="3209905"/>
            <a:ext cx="192723" cy="948263"/>
            <a:chOff x="1690019" y="2064423"/>
            <a:chExt cx="144542" cy="711197"/>
          </a:xfrm>
          <a:solidFill>
            <a:srgbClr val="A3E2C5"/>
          </a:solidFill>
        </p:grpSpPr>
        <p:cxnSp>
          <p:nvCxnSpPr>
            <p:cNvPr id="44" name="Straight Connector 111"/>
            <p:cNvCxnSpPr/>
            <p:nvPr/>
          </p:nvCxnSpPr>
          <p:spPr>
            <a:xfrm flipH="1">
              <a:off x="1762290" y="2064423"/>
              <a:ext cx="1" cy="613924"/>
            </a:xfrm>
            <a:prstGeom prst="line">
              <a:avLst/>
            </a:prstGeom>
            <a:grpFill/>
            <a:ln w="19050" cap="flat" cmpd="sng" algn="ctr">
              <a:solidFill>
                <a:srgbClr val="4A4848"/>
              </a:solidFill>
              <a:prstDash val="solid"/>
              <a:miter lim="800000"/>
            </a:ln>
            <a:effectLst/>
          </p:spPr>
        </p:cxnSp>
        <p:sp>
          <p:nvSpPr>
            <p:cNvPr id="45" name="Oval 112"/>
            <p:cNvSpPr/>
            <p:nvPr/>
          </p:nvSpPr>
          <p:spPr>
            <a:xfrm>
              <a:off x="1690019" y="2631078"/>
              <a:ext cx="144542" cy="144542"/>
            </a:xfrm>
            <a:prstGeom prst="ellipse">
              <a:avLst/>
            </a:prstGeom>
            <a:gradFill>
              <a:gsLst>
                <a:gs pos="0">
                  <a:srgbClr val="4D9B02"/>
                </a:gs>
                <a:gs pos="100000">
                  <a:srgbClr val="006600"/>
                </a:gs>
              </a:gsLst>
              <a:path path="circle">
                <a:fillToRect l="50000" t="-80000" r="50000" b="180000"/>
              </a:path>
            </a:gradFill>
            <a:ln w="19050" cap="flat" cmpd="sng" algn="ctr">
              <a:solidFill>
                <a:srgbClr val="4A4848"/>
              </a:solidFill>
              <a:prstDash val="solid"/>
              <a:miter lim="800000"/>
            </a:ln>
            <a:effectLst/>
          </p:spPr>
          <p:txBody>
            <a:bodyPr rtlCol="0" anchor="ctr"/>
            <a:lstStyle/>
            <a:p>
              <a:pPr algn="ctr" defTabSz="913765" fontAlgn="auto">
                <a:spcBef>
                  <a:spcPts val="0"/>
                </a:spcBef>
                <a:spcAft>
                  <a:spcPts val="0"/>
                </a:spcAft>
                <a:defRPr/>
              </a:pPr>
              <a:endParaRPr lang="en-US" sz="3555" kern="0" smtClean="0">
                <a:solidFill>
                  <a:srgbClr val="4A4848"/>
                </a:solidFill>
                <a:latin typeface="+mj-ea"/>
                <a:ea typeface="+mj-ea"/>
              </a:endParaRPr>
            </a:p>
          </p:txBody>
        </p:sp>
      </p:grpSp>
      <p:sp>
        <p:nvSpPr>
          <p:cNvPr id="46" name="Oval 127"/>
          <p:cNvSpPr>
            <a:spLocks noChangeAspect="1"/>
          </p:cNvSpPr>
          <p:nvPr/>
        </p:nvSpPr>
        <p:spPr>
          <a:xfrm>
            <a:off x="7478411" y="1463961"/>
            <a:ext cx="1908000" cy="1790967"/>
          </a:xfrm>
          <a:prstGeom prst="ellipse">
            <a:avLst/>
          </a:prstGeom>
          <a:blipFill>
            <a:blip r:embed="rId5" cstate="print"/>
            <a:srcRect/>
            <a:stretch>
              <a:fillRect/>
            </a:stretch>
          </a:blipFill>
          <a:ln w="57150" cap="flat" cmpd="sng" algn="ctr">
            <a:solidFill>
              <a:srgbClr val="4A4848"/>
            </a:solidFill>
            <a:prstDash val="solid"/>
            <a:miter lim="800000"/>
          </a:ln>
          <a:effectLst>
            <a:outerShdw blurRad="50800" dist="38100" dir="2700000" algn="tl" rotWithShape="0">
              <a:prstClr val="black">
                <a:alpha val="40000"/>
              </a:prstClr>
            </a:outerShdw>
          </a:effectLst>
        </p:spPr>
        <p:txBody>
          <a:bodyPr rtlCol="0" anchor="ctr"/>
          <a:lstStyle/>
          <a:p>
            <a:pPr algn="ctr" defTabSz="913765" fontAlgn="auto">
              <a:spcBef>
                <a:spcPts val="0"/>
              </a:spcBef>
              <a:spcAft>
                <a:spcPts val="0"/>
              </a:spcAft>
              <a:defRPr/>
            </a:pPr>
            <a:endParaRPr lang="en-US" sz="3735" kern="0" dirty="0" smtClean="0">
              <a:solidFill>
                <a:srgbClr val="4A4848"/>
              </a:solidFill>
              <a:latin typeface="+mj-ea"/>
              <a:ea typeface="+mj-ea"/>
            </a:endParaRPr>
          </a:p>
        </p:txBody>
      </p:sp>
      <p:grpSp>
        <p:nvGrpSpPr>
          <p:cNvPr id="4" name="Group 128"/>
          <p:cNvGrpSpPr/>
          <p:nvPr/>
        </p:nvGrpSpPr>
        <p:grpSpPr>
          <a:xfrm>
            <a:off x="8486245" y="3327350"/>
            <a:ext cx="192723" cy="948263"/>
            <a:chOff x="1690019" y="2064423"/>
            <a:chExt cx="144542" cy="711197"/>
          </a:xfrm>
          <a:solidFill>
            <a:srgbClr val="A3E2C5"/>
          </a:solidFill>
        </p:grpSpPr>
        <p:cxnSp>
          <p:nvCxnSpPr>
            <p:cNvPr id="48" name="Straight Connector 129"/>
            <p:cNvCxnSpPr/>
            <p:nvPr/>
          </p:nvCxnSpPr>
          <p:spPr>
            <a:xfrm flipH="1">
              <a:off x="1762290" y="2064423"/>
              <a:ext cx="1" cy="613924"/>
            </a:xfrm>
            <a:prstGeom prst="line">
              <a:avLst/>
            </a:prstGeom>
            <a:grpFill/>
            <a:ln w="19050" cap="flat" cmpd="sng" algn="ctr">
              <a:solidFill>
                <a:srgbClr val="4A4848"/>
              </a:solidFill>
              <a:prstDash val="solid"/>
              <a:miter lim="800000"/>
            </a:ln>
            <a:effectLst/>
          </p:spPr>
        </p:cxnSp>
        <p:sp>
          <p:nvSpPr>
            <p:cNvPr id="49" name="Oval 130"/>
            <p:cNvSpPr/>
            <p:nvPr/>
          </p:nvSpPr>
          <p:spPr>
            <a:xfrm>
              <a:off x="1690019" y="2631078"/>
              <a:ext cx="144542" cy="144542"/>
            </a:xfrm>
            <a:prstGeom prst="ellipse">
              <a:avLst/>
            </a:prstGeom>
            <a:gradFill>
              <a:gsLst>
                <a:gs pos="0">
                  <a:srgbClr val="4D9B02"/>
                </a:gs>
                <a:gs pos="100000">
                  <a:srgbClr val="006600"/>
                </a:gs>
              </a:gsLst>
              <a:path path="circle">
                <a:fillToRect l="50000" t="-80000" r="50000" b="180000"/>
              </a:path>
            </a:gradFill>
            <a:ln w="19050" cap="flat" cmpd="sng" algn="ctr">
              <a:solidFill>
                <a:srgbClr val="4A4848"/>
              </a:solidFill>
              <a:prstDash val="solid"/>
              <a:miter lim="800000"/>
            </a:ln>
            <a:effectLst/>
          </p:spPr>
          <p:txBody>
            <a:bodyPr rtlCol="0" anchor="ctr"/>
            <a:lstStyle/>
            <a:p>
              <a:pPr algn="ctr" defTabSz="913765" fontAlgn="auto">
                <a:spcBef>
                  <a:spcPts val="0"/>
                </a:spcBef>
                <a:spcAft>
                  <a:spcPts val="0"/>
                </a:spcAft>
                <a:defRPr/>
              </a:pPr>
              <a:endParaRPr lang="en-US" sz="3555" kern="0" smtClean="0">
                <a:solidFill>
                  <a:srgbClr val="4A4848"/>
                </a:solidFill>
                <a:latin typeface="+mj-ea"/>
                <a:ea typeface="+mj-ea"/>
              </a:endParaRPr>
            </a:p>
          </p:txBody>
        </p:sp>
      </p:grpSp>
      <p:sp>
        <p:nvSpPr>
          <p:cNvPr id="55" name="矩形 47"/>
          <p:cNvSpPr>
            <a:spLocks noChangeArrowheads="1"/>
          </p:cNvSpPr>
          <p:nvPr/>
        </p:nvSpPr>
        <p:spPr bwMode="auto">
          <a:xfrm>
            <a:off x="687897" y="4366860"/>
            <a:ext cx="2860645" cy="20620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zh-CN" sz="1600" dirty="0" smtClean="0"/>
              <a:t>班主任每周要在自己班级跟班听课至少两节，写好听课记录，重点写好听课中发现的问题，学生和任课教师的互动情况，准备采取的措施，听课记录每个月上交年级一次，年级对优秀的听课记录在班主任例会上表扬。</a:t>
            </a:r>
            <a:endParaRPr lang="zh-CN" altLang="zh-CN" sz="1600" dirty="0"/>
          </a:p>
        </p:txBody>
      </p:sp>
      <p:sp>
        <p:nvSpPr>
          <p:cNvPr id="59" name="矩形 47"/>
          <p:cNvSpPr>
            <a:spLocks noChangeArrowheads="1"/>
          </p:cNvSpPr>
          <p:nvPr/>
        </p:nvSpPr>
        <p:spPr bwMode="auto">
          <a:xfrm>
            <a:off x="4269183" y="4303463"/>
            <a:ext cx="2668512" cy="2554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zh-CN" sz="1600" dirty="0" smtClean="0"/>
              <a:t>年级统一制定班级班主任签到表，放置在教务处给每班配备的门前小盒子，要求班主任每天除自己上课时间外，要在签到表上签到两次，注明签到时间，年级利用楼道监控抽查班主任签到的真实性，这样让学生感受到班主任会随时关注他们，切实起到盯班的效果。</a:t>
            </a:r>
          </a:p>
        </p:txBody>
      </p:sp>
      <p:sp>
        <p:nvSpPr>
          <p:cNvPr id="61" name="矩形 60"/>
          <p:cNvSpPr>
            <a:spLocks noChangeArrowheads="1"/>
          </p:cNvSpPr>
          <p:nvPr/>
        </p:nvSpPr>
        <p:spPr bwMode="auto">
          <a:xfrm>
            <a:off x="7368723" y="4400416"/>
            <a:ext cx="3226573" cy="2308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zh-CN" sz="1600" dirty="0" smtClean="0"/>
              <a:t>针对年轻班主任占比较多的问题，年级尽量把布置任务型的班主任会改为交流型的班主任会，让班主任坐下来，把自己班级近期出现的棘手的问题都说一说，采取的针对措施，以及效果如何，都拿来和大家分享，交流班级管理的经验及教训，群策群力，共同进步。</a:t>
            </a:r>
          </a:p>
        </p:txBody>
      </p:sp>
      <p:sp>
        <p:nvSpPr>
          <p:cNvPr id="32" name="Rectangle 1"/>
          <p:cNvSpPr>
            <a:spLocks noChangeArrowheads="1"/>
          </p:cNvSpPr>
          <p:nvPr/>
        </p:nvSpPr>
        <p:spPr bwMode="auto">
          <a:xfrm>
            <a:off x="151002" y="484330"/>
            <a:ext cx="4777270"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06400" algn="l" defTabSz="914400" rtl="0" eaLnBrk="1" fontAlgn="base" latinLnBrk="0" hangingPunct="1">
              <a:lnSpc>
                <a:spcPct val="100000"/>
              </a:lnSpc>
              <a:spcBef>
                <a:spcPct val="0"/>
              </a:spcBef>
              <a:spcAft>
                <a:spcPct val="0"/>
              </a:spcAft>
              <a:buClrTx/>
              <a:buSzTx/>
              <a:buFontTx/>
              <a:buNone/>
              <a:tabLst/>
            </a:pPr>
            <a:r>
              <a:rPr lang="zh-CN" altLang="zh-CN" sz="2400" dirty="0" smtClean="0">
                <a:solidFill>
                  <a:srgbClr val="0066FF"/>
                </a:solidFill>
                <a:latin typeface="微软雅黑" pitchFamily="34" charset="-122"/>
                <a:ea typeface="微软雅黑" pitchFamily="34" charset="-122"/>
              </a:rPr>
              <a:t>问题</a:t>
            </a:r>
            <a:r>
              <a:rPr lang="en-US" altLang="zh-CN" sz="2400" dirty="0" smtClean="0">
                <a:solidFill>
                  <a:srgbClr val="0066FF"/>
                </a:solidFill>
                <a:latin typeface="微软雅黑" pitchFamily="34" charset="-122"/>
                <a:ea typeface="微软雅黑" pitchFamily="34" charset="-122"/>
              </a:rPr>
              <a:t>2</a:t>
            </a:r>
            <a:r>
              <a:rPr lang="zh-CN" altLang="en-US" sz="2400" dirty="0" smtClean="0">
                <a:solidFill>
                  <a:srgbClr val="0066FF"/>
                </a:solidFill>
                <a:latin typeface="微软雅黑" pitchFamily="34" charset="-122"/>
                <a:ea typeface="微软雅黑" pitchFamily="34" charset="-122"/>
              </a:rPr>
              <a:t>：班主任盯班落实不到位</a:t>
            </a:r>
          </a:p>
        </p:txBody>
      </p:sp>
      <p:sp>
        <p:nvSpPr>
          <p:cNvPr id="39" name="Text Placeholder 3"/>
          <p:cNvSpPr txBox="1"/>
          <p:nvPr/>
        </p:nvSpPr>
        <p:spPr>
          <a:xfrm>
            <a:off x="8602319" y="3613638"/>
            <a:ext cx="643748" cy="246221"/>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600" b="1" dirty="0" smtClean="0">
                <a:solidFill>
                  <a:srgbClr val="4A4848"/>
                </a:solidFill>
                <a:latin typeface="+mj-ea"/>
              </a:rPr>
              <a:t>措施</a:t>
            </a:r>
            <a:r>
              <a:rPr lang="en-US" altLang="zh-CN" sz="1600" b="1" dirty="0" smtClean="0">
                <a:solidFill>
                  <a:srgbClr val="4A4848"/>
                </a:solidFill>
                <a:latin typeface="+mj-ea"/>
              </a:rPr>
              <a:t>3</a:t>
            </a:r>
            <a:endParaRPr lang="en-US" altLang="zh-CN" sz="1600" b="1" dirty="0">
              <a:solidFill>
                <a:srgbClr val="4A4848"/>
              </a:solidFill>
              <a:latin typeface="+mj-ea"/>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strips(upRight)">
                                      <p:cBhvr>
                                        <p:cTn id="7" dur="500"/>
                                        <p:tgtEl>
                                          <p:spTgt spid="37"/>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up)">
                                      <p:cBhvr>
                                        <p:cTn id="16" dur="500"/>
                                        <p:tgtEl>
                                          <p:spTgt spid="2"/>
                                        </p:tgtEl>
                                      </p:cBhvr>
                                    </p:animEffect>
                                  </p:childTnLst>
                                </p:cTn>
                              </p:par>
                              <p:par>
                                <p:cTn id="17" presetID="2" presetClass="entr" presetSubtype="4"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350" fill="hold"/>
                                        <p:tgtEl>
                                          <p:spTgt spid="55"/>
                                        </p:tgtEl>
                                        <p:attrNameLst>
                                          <p:attrName>ppt_x</p:attrName>
                                        </p:attrNameLst>
                                      </p:cBhvr>
                                      <p:tavLst>
                                        <p:tav tm="0">
                                          <p:val>
                                            <p:strVal val="#ppt_x"/>
                                          </p:val>
                                        </p:tav>
                                        <p:tav tm="100000">
                                          <p:val>
                                            <p:strVal val="#ppt_x"/>
                                          </p:val>
                                        </p:tav>
                                      </p:tavLst>
                                    </p:anim>
                                    <p:anim calcmode="lin" valueType="num">
                                      <p:cBhvr additive="base">
                                        <p:cTn id="20" dur="350" fill="hold"/>
                                        <p:tgtEl>
                                          <p:spTgt spid="55"/>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12" presetClass="entr" presetSubtype="2" fill="hold" grpId="0" nodeType="after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slide(fromRight)">
                                      <p:cBhvr>
                                        <p:cTn id="24" dur="500"/>
                                        <p:tgtEl>
                                          <p:spTgt spid="33"/>
                                        </p:tgtEl>
                                      </p:cBhvr>
                                    </p:animEffect>
                                  </p:childTnLst>
                                </p:cTn>
                              </p:par>
                            </p:childTnLst>
                          </p:cTn>
                        </p:par>
                        <p:par>
                          <p:cTn id="25" fill="hold">
                            <p:stCondLst>
                              <p:cond delay="2000"/>
                            </p:stCondLst>
                            <p:childTnLst>
                              <p:par>
                                <p:cTn id="26" presetID="23" presetClass="entr" presetSubtype="16" fill="hold" grpId="0" nodeType="afterEffect">
                                  <p:stCondLst>
                                    <p:cond delay="0"/>
                                  </p:stCondLst>
                                  <p:childTnLst>
                                    <p:set>
                                      <p:cBhvr>
                                        <p:cTn id="27" dur="1" fill="hold">
                                          <p:stCondLst>
                                            <p:cond delay="0"/>
                                          </p:stCondLst>
                                        </p:cTn>
                                        <p:tgtEl>
                                          <p:spTgt spid="42"/>
                                        </p:tgtEl>
                                        <p:attrNameLst>
                                          <p:attrName>style.visibility</p:attrName>
                                        </p:attrNameLst>
                                      </p:cBhvr>
                                      <p:to>
                                        <p:strVal val="visible"/>
                                      </p:to>
                                    </p:set>
                                    <p:anim calcmode="lin" valueType="num">
                                      <p:cBhvr>
                                        <p:cTn id="28" dur="500" fill="hold"/>
                                        <p:tgtEl>
                                          <p:spTgt spid="42"/>
                                        </p:tgtEl>
                                        <p:attrNameLst>
                                          <p:attrName>ppt_w</p:attrName>
                                        </p:attrNameLst>
                                      </p:cBhvr>
                                      <p:tavLst>
                                        <p:tav tm="0">
                                          <p:val>
                                            <p:fltVal val="0"/>
                                          </p:val>
                                        </p:tav>
                                        <p:tav tm="100000">
                                          <p:val>
                                            <p:strVal val="#ppt_w"/>
                                          </p:val>
                                        </p:tav>
                                      </p:tavLst>
                                    </p:anim>
                                    <p:anim calcmode="lin" valueType="num">
                                      <p:cBhvr>
                                        <p:cTn id="29" dur="500" fill="hold"/>
                                        <p:tgtEl>
                                          <p:spTgt spid="42"/>
                                        </p:tgtEl>
                                        <p:attrNameLst>
                                          <p:attrName>ppt_h</p:attrName>
                                        </p:attrNameLst>
                                      </p:cBhvr>
                                      <p:tavLst>
                                        <p:tav tm="0">
                                          <p:val>
                                            <p:fltVal val="0"/>
                                          </p:val>
                                        </p:tav>
                                        <p:tav tm="100000">
                                          <p:val>
                                            <p:strVal val="#ppt_h"/>
                                          </p:val>
                                        </p:tav>
                                      </p:tavLst>
                                    </p:anim>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up)">
                                      <p:cBhvr>
                                        <p:cTn id="33" dur="500"/>
                                        <p:tgtEl>
                                          <p:spTgt spid="3"/>
                                        </p:tgtEl>
                                      </p:cBhvr>
                                    </p:animEffect>
                                  </p:childTnLst>
                                </p:cTn>
                              </p:par>
                              <p:par>
                                <p:cTn id="34" presetID="2" presetClass="entr" presetSubtype="4" fill="hold" grpId="0" nodeType="withEffect">
                                  <p:stCondLst>
                                    <p:cond delay="0"/>
                                  </p:stCondLst>
                                  <p:childTnLst>
                                    <p:set>
                                      <p:cBhvr>
                                        <p:cTn id="35" dur="1" fill="hold">
                                          <p:stCondLst>
                                            <p:cond delay="0"/>
                                          </p:stCondLst>
                                        </p:cTn>
                                        <p:tgtEl>
                                          <p:spTgt spid="59"/>
                                        </p:tgtEl>
                                        <p:attrNameLst>
                                          <p:attrName>style.visibility</p:attrName>
                                        </p:attrNameLst>
                                      </p:cBhvr>
                                      <p:to>
                                        <p:strVal val="visible"/>
                                      </p:to>
                                    </p:set>
                                    <p:anim calcmode="lin" valueType="num">
                                      <p:cBhvr additive="base">
                                        <p:cTn id="36" dur="350" fill="hold"/>
                                        <p:tgtEl>
                                          <p:spTgt spid="59"/>
                                        </p:tgtEl>
                                        <p:attrNameLst>
                                          <p:attrName>ppt_x</p:attrName>
                                        </p:attrNameLst>
                                      </p:cBhvr>
                                      <p:tavLst>
                                        <p:tav tm="0">
                                          <p:val>
                                            <p:strVal val="#ppt_x"/>
                                          </p:val>
                                        </p:tav>
                                        <p:tav tm="100000">
                                          <p:val>
                                            <p:strVal val="#ppt_x"/>
                                          </p:val>
                                        </p:tav>
                                      </p:tavLst>
                                    </p:anim>
                                    <p:anim calcmode="lin" valueType="num">
                                      <p:cBhvr additive="base">
                                        <p:cTn id="37" dur="350" fill="hold"/>
                                        <p:tgtEl>
                                          <p:spTgt spid="5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12" presetClass="entr" presetSubtype="2" fill="hold" grpId="0" nodeType="after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slide(fromRight)">
                                      <p:cBhvr>
                                        <p:cTn id="41" dur="500"/>
                                        <p:tgtEl>
                                          <p:spTgt spid="34"/>
                                        </p:tgtEl>
                                      </p:cBhvr>
                                    </p:animEffect>
                                  </p:childTnLst>
                                </p:cTn>
                              </p:par>
                            </p:childTnLst>
                          </p:cTn>
                        </p:par>
                        <p:par>
                          <p:cTn id="42" fill="hold">
                            <p:stCondLst>
                              <p:cond delay="3500"/>
                            </p:stCondLst>
                            <p:childTnLst>
                              <p:par>
                                <p:cTn id="43" presetID="23" presetClass="entr" presetSubtype="16" fill="hold" grpId="0" nodeType="afterEffect">
                                  <p:stCondLst>
                                    <p:cond delay="0"/>
                                  </p:stCondLst>
                                  <p:childTnLst>
                                    <p:set>
                                      <p:cBhvr>
                                        <p:cTn id="44" dur="1" fill="hold">
                                          <p:stCondLst>
                                            <p:cond delay="0"/>
                                          </p:stCondLst>
                                        </p:cTn>
                                        <p:tgtEl>
                                          <p:spTgt spid="46"/>
                                        </p:tgtEl>
                                        <p:attrNameLst>
                                          <p:attrName>style.visibility</p:attrName>
                                        </p:attrNameLst>
                                      </p:cBhvr>
                                      <p:to>
                                        <p:strVal val="visible"/>
                                      </p:to>
                                    </p:set>
                                    <p:anim calcmode="lin" valueType="num">
                                      <p:cBhvr>
                                        <p:cTn id="45" dur="500" fill="hold"/>
                                        <p:tgtEl>
                                          <p:spTgt spid="46"/>
                                        </p:tgtEl>
                                        <p:attrNameLst>
                                          <p:attrName>ppt_w</p:attrName>
                                        </p:attrNameLst>
                                      </p:cBhvr>
                                      <p:tavLst>
                                        <p:tav tm="0">
                                          <p:val>
                                            <p:fltVal val="0"/>
                                          </p:val>
                                        </p:tav>
                                        <p:tav tm="100000">
                                          <p:val>
                                            <p:strVal val="#ppt_w"/>
                                          </p:val>
                                        </p:tav>
                                      </p:tavLst>
                                    </p:anim>
                                    <p:anim calcmode="lin" valueType="num">
                                      <p:cBhvr>
                                        <p:cTn id="46" dur="500" fill="hold"/>
                                        <p:tgtEl>
                                          <p:spTgt spid="46"/>
                                        </p:tgtEl>
                                        <p:attrNameLst>
                                          <p:attrName>ppt_h</p:attrName>
                                        </p:attrNameLst>
                                      </p:cBhvr>
                                      <p:tavLst>
                                        <p:tav tm="0">
                                          <p:val>
                                            <p:fltVal val="0"/>
                                          </p:val>
                                        </p:tav>
                                        <p:tav tm="100000">
                                          <p:val>
                                            <p:strVal val="#ppt_h"/>
                                          </p:val>
                                        </p:tav>
                                      </p:tavLst>
                                    </p:anim>
                                  </p:childTnLst>
                                </p:cTn>
                              </p:par>
                            </p:childTnLst>
                          </p:cTn>
                        </p:par>
                        <p:par>
                          <p:cTn id="47" fill="hold">
                            <p:stCondLst>
                              <p:cond delay="4000"/>
                            </p:stCondLst>
                            <p:childTnLst>
                              <p:par>
                                <p:cTn id="48" presetID="22" presetClass="entr" presetSubtype="1"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up)">
                                      <p:cBhvr>
                                        <p:cTn id="50" dur="500"/>
                                        <p:tgtEl>
                                          <p:spTgt spid="4"/>
                                        </p:tgtEl>
                                      </p:cBhvr>
                                    </p:animEffect>
                                  </p:childTnLst>
                                </p:cTn>
                              </p:par>
                              <p:par>
                                <p:cTn id="51" presetID="2" presetClass="entr" presetSubtype="4"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additive="base">
                                        <p:cTn id="53" dur="350" fill="hold"/>
                                        <p:tgtEl>
                                          <p:spTgt spid="61"/>
                                        </p:tgtEl>
                                        <p:attrNameLst>
                                          <p:attrName>ppt_x</p:attrName>
                                        </p:attrNameLst>
                                      </p:cBhvr>
                                      <p:tavLst>
                                        <p:tav tm="0">
                                          <p:val>
                                            <p:strVal val="#ppt_x"/>
                                          </p:val>
                                        </p:tav>
                                        <p:tav tm="100000">
                                          <p:val>
                                            <p:strVal val="#ppt_x"/>
                                          </p:val>
                                        </p:tav>
                                      </p:tavLst>
                                    </p:anim>
                                    <p:anim calcmode="lin" valueType="num">
                                      <p:cBhvr additive="base">
                                        <p:cTn id="54" dur="350" fill="hold"/>
                                        <p:tgtEl>
                                          <p:spTgt spid="61"/>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12" presetClass="entr" presetSubtype="2" fill="hold" grpId="0" nodeType="after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slide(fromRight)">
                                      <p:cBhvr>
                                        <p:cTn id="58"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8" grpId="0" animBg="1"/>
      <p:bldP spid="42" grpId="0" animBg="1"/>
      <p:bldP spid="46" grpId="0" animBg="1"/>
      <p:bldP spid="55" grpId="0"/>
      <p:bldP spid="59" grpId="0"/>
      <p:bldP spid="61" grpId="0"/>
      <p:bldP spid="3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76169" y="400440"/>
            <a:ext cx="3417923"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zh-CN" altLang="zh-CN" sz="2400" dirty="0" smtClean="0">
                <a:solidFill>
                  <a:srgbClr val="0066FF"/>
                </a:solidFill>
                <a:latin typeface="微软雅黑" pitchFamily="34" charset="-122"/>
                <a:ea typeface="微软雅黑" pitchFamily="34" charset="-122"/>
              </a:rPr>
              <a:t>问题</a:t>
            </a:r>
            <a:r>
              <a:rPr lang="en-US" altLang="zh-CN" sz="2400" dirty="0" smtClean="0">
                <a:solidFill>
                  <a:srgbClr val="0066FF"/>
                </a:solidFill>
                <a:latin typeface="微软雅黑" pitchFamily="34" charset="-122"/>
                <a:ea typeface="微软雅黑" pitchFamily="34" charset="-122"/>
              </a:rPr>
              <a:t>3</a:t>
            </a:r>
            <a:r>
              <a:rPr lang="zh-CN" altLang="zh-CN" sz="2400" dirty="0" smtClean="0">
                <a:solidFill>
                  <a:srgbClr val="0066FF"/>
                </a:solidFill>
                <a:latin typeface="微软雅黑" pitchFamily="34" charset="-122"/>
                <a:ea typeface="微软雅黑" pitchFamily="34" charset="-122"/>
              </a:rPr>
              <a:t>：有些课堂不高效</a:t>
            </a:r>
          </a:p>
        </p:txBody>
      </p:sp>
      <p:sp>
        <p:nvSpPr>
          <p:cNvPr id="27650" name="Rectangle 2"/>
          <p:cNvSpPr>
            <a:spLocks noChangeArrowheads="1"/>
          </p:cNvSpPr>
          <p:nvPr/>
        </p:nvSpPr>
        <p:spPr bwMode="auto">
          <a:xfrm>
            <a:off x="1342239" y="2352491"/>
            <a:ext cx="7759815"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altLang="zh-CN" sz="2000" dirty="0" smtClean="0"/>
              <a:t>          </a:t>
            </a:r>
            <a:r>
              <a:rPr lang="zh-CN" altLang="zh-CN" sz="2000" dirty="0" smtClean="0">
                <a:latin typeface="微软雅黑" pitchFamily="34" charset="-122"/>
                <a:ea typeface="微软雅黑" pitchFamily="34" charset="-122"/>
              </a:rPr>
              <a:t>教师的教学水平，教学风格存在着差别，有些教师对“学生为主体，教师为主导”的教学模式执行不到位，满堂灌现象仍然存在，达不到高效课堂的要求，课堂的高度和深度层次低，高考考点在课堂体现不充分。</a:t>
            </a:r>
            <a:endParaRPr lang="zh-CN" altLang="zh-CN" sz="2000" dirty="0">
              <a:latin typeface="微软雅黑" pitchFamily="34" charset="-122"/>
              <a:ea typeface="微软雅黑" pitchFamily="34" charset="-122"/>
            </a:endParaRPr>
          </a:p>
        </p:txBody>
      </p:sp>
    </p:spTree>
  </p:cSld>
  <p:clrMapOvr>
    <a:masterClrMapping/>
  </p:clrMapOvr>
  <p:transition spd="slow">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2"/>
          <p:cNvGrpSpPr/>
          <p:nvPr/>
        </p:nvGrpSpPr>
        <p:grpSpPr>
          <a:xfrm>
            <a:off x="3441741" y="1989175"/>
            <a:ext cx="2481411" cy="4763963"/>
            <a:chOff x="1827008" y="2120901"/>
            <a:chExt cx="2298700" cy="2736849"/>
          </a:xfrm>
        </p:grpSpPr>
        <p:sp>
          <p:nvSpPr>
            <p:cNvPr id="4" name="矩形 3"/>
            <p:cNvSpPr/>
            <p:nvPr/>
          </p:nvSpPr>
          <p:spPr>
            <a:xfrm>
              <a:off x="1827008" y="2120901"/>
              <a:ext cx="2298700" cy="444500"/>
            </a:xfrm>
            <a:prstGeom prst="rect">
              <a:avLst/>
            </a:prstGeom>
            <a:gradFill>
              <a:gsLst>
                <a:gs pos="0">
                  <a:srgbClr val="4D9B02"/>
                </a:gs>
                <a:gs pos="100000">
                  <a:srgbClr val="006600"/>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ysClr val="windowText" lastClr="000000"/>
                </a:solidFill>
                <a:cs typeface="+mn-ea"/>
                <a:sym typeface="+mn-lt"/>
              </a:endParaRPr>
            </a:p>
          </p:txBody>
        </p:sp>
        <p:sp>
          <p:nvSpPr>
            <p:cNvPr id="5" name="矩形 4"/>
            <p:cNvSpPr/>
            <p:nvPr/>
          </p:nvSpPr>
          <p:spPr>
            <a:xfrm>
              <a:off x="1827008" y="2565400"/>
              <a:ext cx="2298700" cy="2292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ysClr val="windowText" lastClr="000000"/>
                </a:solidFill>
                <a:cs typeface="+mn-ea"/>
                <a:sym typeface="+mn-lt"/>
              </a:endParaRPr>
            </a:p>
          </p:txBody>
        </p:sp>
      </p:grpSp>
      <p:grpSp>
        <p:nvGrpSpPr>
          <p:cNvPr id="3" name="组合 5"/>
          <p:cNvGrpSpPr/>
          <p:nvPr/>
        </p:nvGrpSpPr>
        <p:grpSpPr>
          <a:xfrm>
            <a:off x="6262503" y="1989175"/>
            <a:ext cx="2481411" cy="4868825"/>
            <a:chOff x="1827008" y="2120901"/>
            <a:chExt cx="2298700" cy="2736849"/>
          </a:xfrm>
        </p:grpSpPr>
        <p:sp>
          <p:nvSpPr>
            <p:cNvPr id="7" name="矩形 6"/>
            <p:cNvSpPr/>
            <p:nvPr/>
          </p:nvSpPr>
          <p:spPr>
            <a:xfrm>
              <a:off x="1827008" y="2120901"/>
              <a:ext cx="2298700" cy="444500"/>
            </a:xfrm>
            <a:prstGeom prst="rect">
              <a:avLst/>
            </a:prstGeom>
            <a:gradFill>
              <a:gsLst>
                <a:gs pos="0">
                  <a:srgbClr val="4D9B02"/>
                </a:gs>
                <a:gs pos="100000">
                  <a:srgbClr val="006600"/>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sp>
          <p:nvSpPr>
            <p:cNvPr id="8" name="矩形 7"/>
            <p:cNvSpPr/>
            <p:nvPr/>
          </p:nvSpPr>
          <p:spPr>
            <a:xfrm>
              <a:off x="1827008" y="2565400"/>
              <a:ext cx="2298700" cy="2292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grpSp>
        <p:nvGrpSpPr>
          <p:cNvPr id="6" name="组合 8"/>
          <p:cNvGrpSpPr/>
          <p:nvPr/>
        </p:nvGrpSpPr>
        <p:grpSpPr>
          <a:xfrm>
            <a:off x="9083264" y="1989175"/>
            <a:ext cx="2481411" cy="4868825"/>
            <a:chOff x="1827008" y="2120901"/>
            <a:chExt cx="2298700" cy="2736849"/>
          </a:xfrm>
        </p:grpSpPr>
        <p:sp>
          <p:nvSpPr>
            <p:cNvPr id="10" name="矩形 9"/>
            <p:cNvSpPr/>
            <p:nvPr/>
          </p:nvSpPr>
          <p:spPr>
            <a:xfrm>
              <a:off x="1827008" y="2120901"/>
              <a:ext cx="2298700" cy="444500"/>
            </a:xfrm>
            <a:prstGeom prst="rect">
              <a:avLst/>
            </a:prstGeom>
            <a:gradFill>
              <a:gsLst>
                <a:gs pos="0">
                  <a:srgbClr val="4D9B02"/>
                </a:gs>
                <a:gs pos="100000">
                  <a:srgbClr val="006600"/>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sp>
          <p:nvSpPr>
            <p:cNvPr id="11" name="矩形 10"/>
            <p:cNvSpPr/>
            <p:nvPr/>
          </p:nvSpPr>
          <p:spPr>
            <a:xfrm>
              <a:off x="1827008" y="2565400"/>
              <a:ext cx="2298700" cy="2292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grpSp>
        <p:nvGrpSpPr>
          <p:cNvPr id="9" name="组合 11"/>
          <p:cNvGrpSpPr/>
          <p:nvPr/>
        </p:nvGrpSpPr>
        <p:grpSpPr>
          <a:xfrm>
            <a:off x="620979" y="1955619"/>
            <a:ext cx="2481411" cy="4361291"/>
            <a:chOff x="1827008" y="2120901"/>
            <a:chExt cx="2298700" cy="2736849"/>
          </a:xfrm>
        </p:grpSpPr>
        <p:sp>
          <p:nvSpPr>
            <p:cNvPr id="13" name="矩形 12"/>
            <p:cNvSpPr/>
            <p:nvPr/>
          </p:nvSpPr>
          <p:spPr>
            <a:xfrm>
              <a:off x="1827008" y="2120901"/>
              <a:ext cx="2298700" cy="499497"/>
            </a:xfrm>
            <a:prstGeom prst="rect">
              <a:avLst/>
            </a:prstGeom>
            <a:gradFill>
              <a:gsLst>
                <a:gs pos="0">
                  <a:srgbClr val="4D9B02"/>
                </a:gs>
                <a:gs pos="100000">
                  <a:srgbClr val="006600"/>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sp>
          <p:nvSpPr>
            <p:cNvPr id="14" name="矩形 13"/>
            <p:cNvSpPr/>
            <p:nvPr/>
          </p:nvSpPr>
          <p:spPr>
            <a:xfrm>
              <a:off x="1827008" y="2565400"/>
              <a:ext cx="2298700" cy="2292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grpSp>
      <p:sp>
        <p:nvSpPr>
          <p:cNvPr id="15" name="文本框 29"/>
          <p:cNvSpPr txBox="1"/>
          <p:nvPr/>
        </p:nvSpPr>
        <p:spPr>
          <a:xfrm>
            <a:off x="1103049" y="2042014"/>
            <a:ext cx="1668275" cy="400095"/>
          </a:xfrm>
          <a:prstGeom prst="rect">
            <a:avLst/>
          </a:prstGeom>
          <a:noFill/>
        </p:spPr>
        <p:txBody>
          <a:bodyPr wrap="square" lIns="91428" tIns="45713" rIns="91428" bIns="45713" rtlCol="0">
            <a:spAutoFit/>
          </a:bodyPr>
          <a:lstStyle/>
          <a:p>
            <a:pPr algn="ctr"/>
            <a:r>
              <a:rPr lang="zh-CN" altLang="en-US" sz="2000" dirty="0" smtClean="0">
                <a:solidFill>
                  <a:schemeClr val="bg1"/>
                </a:solidFill>
                <a:latin typeface="+mn-lt"/>
                <a:ea typeface="+mn-ea"/>
                <a:cs typeface="+mn-ea"/>
                <a:sym typeface="+mn-lt"/>
              </a:rPr>
              <a:t>措施</a:t>
            </a:r>
            <a:r>
              <a:rPr lang="en-US" altLang="zh-CN" sz="2000" dirty="0" smtClean="0">
                <a:solidFill>
                  <a:schemeClr val="bg1"/>
                </a:solidFill>
                <a:latin typeface="+mn-lt"/>
                <a:ea typeface="+mn-ea"/>
                <a:cs typeface="+mn-ea"/>
                <a:sym typeface="+mn-lt"/>
              </a:rPr>
              <a:t>1</a:t>
            </a:r>
            <a:endParaRPr lang="zh-CN" altLang="en-US" sz="2000" dirty="0">
              <a:solidFill>
                <a:schemeClr val="bg1"/>
              </a:solidFill>
              <a:latin typeface="+mn-lt"/>
              <a:ea typeface="+mn-ea"/>
              <a:cs typeface="+mn-ea"/>
              <a:sym typeface="+mn-lt"/>
            </a:endParaRPr>
          </a:p>
        </p:txBody>
      </p:sp>
      <p:sp>
        <p:nvSpPr>
          <p:cNvPr id="16" name="文本框 30"/>
          <p:cNvSpPr txBox="1"/>
          <p:nvPr/>
        </p:nvSpPr>
        <p:spPr>
          <a:xfrm>
            <a:off x="6669072" y="2016847"/>
            <a:ext cx="1668275" cy="400095"/>
          </a:xfrm>
          <a:prstGeom prst="rect">
            <a:avLst/>
          </a:prstGeom>
          <a:noFill/>
        </p:spPr>
        <p:txBody>
          <a:bodyPr wrap="square" lIns="91428" tIns="45713" rIns="91428" bIns="45713" rtlCol="0">
            <a:spAutoFit/>
          </a:bodyPr>
          <a:lstStyle/>
          <a:p>
            <a:pPr algn="ctr"/>
            <a:r>
              <a:rPr lang="zh-CN" altLang="en-US" sz="2000" dirty="0" smtClean="0">
                <a:solidFill>
                  <a:schemeClr val="bg1"/>
                </a:solidFill>
                <a:latin typeface="+mn-lt"/>
                <a:ea typeface="+mn-ea"/>
                <a:cs typeface="+mn-ea"/>
                <a:sym typeface="+mn-lt"/>
              </a:rPr>
              <a:t>措施</a:t>
            </a:r>
            <a:r>
              <a:rPr lang="en-US" altLang="zh-CN" sz="2000" dirty="0" smtClean="0">
                <a:solidFill>
                  <a:schemeClr val="bg1"/>
                </a:solidFill>
                <a:latin typeface="+mn-lt"/>
                <a:ea typeface="+mn-ea"/>
                <a:cs typeface="+mn-ea"/>
                <a:sym typeface="+mn-lt"/>
              </a:rPr>
              <a:t>3</a:t>
            </a:r>
            <a:endParaRPr lang="zh-CN" altLang="en-US" sz="2000" dirty="0">
              <a:solidFill>
                <a:schemeClr val="bg1"/>
              </a:solidFill>
              <a:latin typeface="+mn-lt"/>
              <a:ea typeface="+mn-ea"/>
              <a:cs typeface="+mn-ea"/>
              <a:sym typeface="+mn-lt"/>
            </a:endParaRPr>
          </a:p>
        </p:txBody>
      </p:sp>
      <p:sp>
        <p:nvSpPr>
          <p:cNvPr id="17" name="文本框 31"/>
          <p:cNvSpPr txBox="1"/>
          <p:nvPr/>
        </p:nvSpPr>
        <p:spPr>
          <a:xfrm>
            <a:off x="3848309" y="2016847"/>
            <a:ext cx="1668275" cy="400095"/>
          </a:xfrm>
          <a:prstGeom prst="rect">
            <a:avLst/>
          </a:prstGeom>
          <a:noFill/>
        </p:spPr>
        <p:txBody>
          <a:bodyPr wrap="square" lIns="91428" tIns="45713" rIns="91428" bIns="45713" rtlCol="0">
            <a:spAutoFit/>
          </a:bodyPr>
          <a:lstStyle/>
          <a:p>
            <a:pPr algn="ctr"/>
            <a:r>
              <a:rPr lang="zh-CN" altLang="en-US" sz="2000" dirty="0" smtClean="0">
                <a:solidFill>
                  <a:schemeClr val="bg1"/>
                </a:solidFill>
                <a:latin typeface="+mn-lt"/>
                <a:ea typeface="+mn-ea"/>
                <a:cs typeface="+mn-ea"/>
                <a:sym typeface="+mn-lt"/>
              </a:rPr>
              <a:t>措施</a:t>
            </a:r>
            <a:r>
              <a:rPr lang="en-US" altLang="zh-CN" sz="2000" dirty="0" smtClean="0">
                <a:solidFill>
                  <a:schemeClr val="bg1"/>
                </a:solidFill>
                <a:latin typeface="+mn-lt"/>
                <a:ea typeface="+mn-ea"/>
                <a:cs typeface="+mn-ea"/>
                <a:sym typeface="+mn-lt"/>
              </a:rPr>
              <a:t>2</a:t>
            </a:r>
            <a:endParaRPr lang="zh-CN" altLang="en-US" sz="2000" dirty="0">
              <a:solidFill>
                <a:schemeClr val="bg1"/>
              </a:solidFill>
              <a:latin typeface="+mn-lt"/>
              <a:ea typeface="+mn-ea"/>
              <a:cs typeface="+mn-ea"/>
              <a:sym typeface="+mn-lt"/>
            </a:endParaRPr>
          </a:p>
        </p:txBody>
      </p:sp>
      <p:sp>
        <p:nvSpPr>
          <p:cNvPr id="18" name="文本框 32"/>
          <p:cNvSpPr txBox="1"/>
          <p:nvPr/>
        </p:nvSpPr>
        <p:spPr>
          <a:xfrm>
            <a:off x="9489833" y="2016847"/>
            <a:ext cx="1668275" cy="400095"/>
          </a:xfrm>
          <a:prstGeom prst="rect">
            <a:avLst/>
          </a:prstGeom>
          <a:noFill/>
        </p:spPr>
        <p:txBody>
          <a:bodyPr wrap="square" lIns="91428" tIns="45713" rIns="91428" bIns="45713" rtlCol="0">
            <a:spAutoFit/>
          </a:bodyPr>
          <a:lstStyle/>
          <a:p>
            <a:pPr algn="ctr"/>
            <a:r>
              <a:rPr lang="zh-CN" altLang="en-US" sz="2000" dirty="0" smtClean="0">
                <a:solidFill>
                  <a:schemeClr val="bg1"/>
                </a:solidFill>
                <a:latin typeface="+mn-lt"/>
                <a:ea typeface="+mn-ea"/>
                <a:cs typeface="+mn-ea"/>
                <a:sym typeface="+mn-lt"/>
              </a:rPr>
              <a:t>措施</a:t>
            </a:r>
            <a:r>
              <a:rPr lang="en-US" altLang="zh-CN" sz="2000" dirty="0" smtClean="0">
                <a:solidFill>
                  <a:schemeClr val="bg1"/>
                </a:solidFill>
                <a:latin typeface="+mn-lt"/>
                <a:ea typeface="+mn-ea"/>
                <a:cs typeface="+mn-ea"/>
                <a:sym typeface="+mn-lt"/>
              </a:rPr>
              <a:t>4</a:t>
            </a:r>
            <a:endParaRPr lang="zh-CN" altLang="en-US" sz="2000" dirty="0">
              <a:solidFill>
                <a:schemeClr val="bg1"/>
              </a:solidFill>
              <a:latin typeface="+mn-lt"/>
              <a:ea typeface="+mn-ea"/>
              <a:cs typeface="+mn-ea"/>
              <a:sym typeface="+mn-lt"/>
            </a:endParaRPr>
          </a:p>
        </p:txBody>
      </p:sp>
      <p:sp>
        <p:nvSpPr>
          <p:cNvPr id="19" name="文本框 33"/>
          <p:cNvSpPr txBox="1"/>
          <p:nvPr/>
        </p:nvSpPr>
        <p:spPr>
          <a:xfrm>
            <a:off x="687897" y="2870341"/>
            <a:ext cx="2239861" cy="3785638"/>
          </a:xfrm>
          <a:prstGeom prst="rect">
            <a:avLst/>
          </a:prstGeom>
          <a:noFill/>
        </p:spPr>
        <p:txBody>
          <a:bodyPr wrap="square" lIns="91428" tIns="45713" rIns="91428" bIns="45713" rtlCol="0">
            <a:spAutoFit/>
          </a:bodyPr>
          <a:lstStyle/>
          <a:p>
            <a:r>
              <a:rPr lang="en-US" altLang="zh-CN" sz="1600" dirty="0" smtClean="0">
                <a:latin typeface="仿宋" pitchFamily="49" charset="-122"/>
                <a:ea typeface="仿宋" pitchFamily="49" charset="-122"/>
              </a:rPr>
              <a:t>    </a:t>
            </a:r>
            <a:r>
              <a:rPr lang="zh-CN" altLang="zh-CN" sz="1600" dirty="0" smtClean="0">
                <a:latin typeface="微软雅黑" pitchFamily="34" charset="-122"/>
                <a:ea typeface="微软雅黑" pitchFamily="34" charset="-122"/>
              </a:rPr>
              <a:t>集体备课采取大单元备课，把一个单元作为一个整体，一定要清楚高考对整个单元的要求，把每一节放在大单元里面，对课堂设计由浅入深，大单元教学结束，能让学生达到高考对这一单元的要求，教研后的课件和学案都要按照大单元备课的要求，要体现高考考点，且标明难易，所有的课件和学案都要提前一周提交年级。</a:t>
            </a:r>
            <a:endParaRPr lang="zh-CN" altLang="zh-CN" sz="1600" dirty="0">
              <a:latin typeface="微软雅黑" pitchFamily="34" charset="-122"/>
              <a:ea typeface="微软雅黑" pitchFamily="34" charset="-122"/>
            </a:endParaRPr>
          </a:p>
        </p:txBody>
      </p:sp>
      <p:sp>
        <p:nvSpPr>
          <p:cNvPr id="20" name="文本框 34"/>
          <p:cNvSpPr txBox="1"/>
          <p:nvPr/>
        </p:nvSpPr>
        <p:spPr>
          <a:xfrm>
            <a:off x="3590488" y="2836785"/>
            <a:ext cx="2147582" cy="3293195"/>
          </a:xfrm>
          <a:prstGeom prst="rect">
            <a:avLst/>
          </a:prstGeom>
          <a:noFill/>
        </p:spPr>
        <p:txBody>
          <a:bodyPr wrap="square" lIns="91428" tIns="45713" rIns="91428" bIns="45713" rtlCol="0">
            <a:spAutoFit/>
          </a:bodyPr>
          <a:lstStyle/>
          <a:p>
            <a:r>
              <a:rPr lang="en-US" altLang="zh-CN" sz="1600" dirty="0" smtClean="0">
                <a:latin typeface="仿宋" pitchFamily="49" charset="-122"/>
                <a:ea typeface="仿宋" pitchFamily="49" charset="-122"/>
              </a:rPr>
              <a:t>    </a:t>
            </a:r>
            <a:r>
              <a:rPr lang="zh-CN" altLang="zh-CN" sz="1600" dirty="0" smtClean="0">
                <a:latin typeface="微软雅黑" pitchFamily="34" charset="-122"/>
                <a:ea typeface="微软雅黑" pitchFamily="34" charset="-122"/>
              </a:rPr>
              <a:t>学科教研课改成学科建模课，学科内教研课不能是一种课型，新授课，复习课，习题讲评课要成系列，每一个课型讲完学科组要认真总结，整理出优点和需要改进的地方，形成标准课型，学科每位教师都按照标准课型教学，减少随意性，促进学科整体教学水平的提升。</a:t>
            </a:r>
          </a:p>
        </p:txBody>
      </p:sp>
      <p:sp>
        <p:nvSpPr>
          <p:cNvPr id="21" name="文本框 35"/>
          <p:cNvSpPr txBox="1"/>
          <p:nvPr/>
        </p:nvSpPr>
        <p:spPr>
          <a:xfrm>
            <a:off x="6442744" y="2836785"/>
            <a:ext cx="2265027" cy="2144163"/>
          </a:xfrm>
          <a:prstGeom prst="rect">
            <a:avLst/>
          </a:prstGeom>
          <a:noFill/>
        </p:spPr>
        <p:txBody>
          <a:bodyPr wrap="square" lIns="91428" tIns="45713" rIns="91428" bIns="45713" rtlCol="0">
            <a:spAutoFit/>
          </a:bodyPr>
          <a:lstStyle/>
          <a:p>
            <a:pPr algn="just">
              <a:lnSpc>
                <a:spcPts val="1980"/>
              </a:lnSpc>
            </a:pPr>
            <a:r>
              <a:rPr lang="en-US" altLang="zh-CN" sz="1600" dirty="0" smtClean="0">
                <a:latin typeface="仿宋" pitchFamily="49" charset="-122"/>
                <a:ea typeface="仿宋" pitchFamily="49" charset="-122"/>
              </a:rPr>
              <a:t>    </a:t>
            </a:r>
            <a:r>
              <a:rPr lang="zh-CN" altLang="zh-CN" sz="1600" dirty="0" smtClean="0">
                <a:latin typeface="微软雅黑" pitchFamily="34" charset="-122"/>
                <a:ea typeface="微软雅黑" pitchFamily="34" charset="-122"/>
              </a:rPr>
              <a:t>年级利用推门课监督各学科常态课是否按照学科集体备课的要求，是否利用集体备课的成果。对不按学科要求，上课随意的教师，年级将带领组长对其连续听课，帮助其改正</a:t>
            </a:r>
            <a:r>
              <a:rPr lang="zh-CN" altLang="zh-CN" sz="1400" dirty="0" smtClean="0">
                <a:latin typeface="微软雅黑" pitchFamily="34" charset="-122"/>
                <a:ea typeface="微软雅黑" pitchFamily="34" charset="-122"/>
              </a:rPr>
              <a:t>。</a:t>
            </a:r>
            <a:endParaRPr lang="zh-CN" altLang="en-US" sz="1400" dirty="0">
              <a:solidFill>
                <a:schemeClr val="tx1">
                  <a:lumMod val="85000"/>
                  <a:lumOff val="15000"/>
                </a:schemeClr>
              </a:solidFill>
              <a:latin typeface="微软雅黑" pitchFamily="34" charset="-122"/>
              <a:ea typeface="微软雅黑" pitchFamily="34" charset="-122"/>
              <a:cs typeface="+mn-ea"/>
              <a:sym typeface="+mn-lt"/>
            </a:endParaRPr>
          </a:p>
        </p:txBody>
      </p:sp>
      <p:sp>
        <p:nvSpPr>
          <p:cNvPr id="22" name="文本框 36"/>
          <p:cNvSpPr txBox="1"/>
          <p:nvPr/>
        </p:nvSpPr>
        <p:spPr>
          <a:xfrm>
            <a:off x="9269834" y="2836785"/>
            <a:ext cx="2155971" cy="2554531"/>
          </a:xfrm>
          <a:prstGeom prst="rect">
            <a:avLst/>
          </a:prstGeom>
          <a:noFill/>
        </p:spPr>
        <p:txBody>
          <a:bodyPr wrap="square" lIns="91428" tIns="45713" rIns="91428" bIns="45713" rtlCol="0">
            <a:spAutoFit/>
          </a:bodyPr>
          <a:lstStyle/>
          <a:p>
            <a:r>
              <a:rPr lang="en-US" altLang="zh-CN" sz="1400" dirty="0" smtClean="0"/>
              <a:t>       </a:t>
            </a:r>
            <a:r>
              <a:rPr lang="zh-CN" altLang="zh-CN" sz="1600" dirty="0" smtClean="0">
                <a:latin typeface="微软雅黑" pitchFamily="34" charset="-122"/>
                <a:ea typeface="微软雅黑" pitchFamily="34" charset="-122"/>
              </a:rPr>
              <a:t>健全更加公平合理的竞争机制，提高教师们的积极性，让教师们的教学过程具有可查的数据支撑，把教师们的课堂纳入可量化的教学过程，注重教师的日常管理与培训</a:t>
            </a:r>
            <a:r>
              <a:rPr lang="zh-CN" altLang="en-US" sz="1600" dirty="0" smtClean="0">
                <a:latin typeface="微软雅黑" pitchFamily="34" charset="-122"/>
                <a:ea typeface="微软雅黑" pitchFamily="34" charset="-122"/>
              </a:rPr>
              <a:t>，提高上线人对教师量化考核的比例。</a:t>
            </a:r>
            <a:endParaRPr lang="zh-CN" altLang="zh-CN" sz="1600" dirty="0">
              <a:latin typeface="微软雅黑" pitchFamily="34" charset="-122"/>
              <a:ea typeface="微软雅黑" pitchFamily="34" charset="-122"/>
            </a:endParaRPr>
          </a:p>
        </p:txBody>
      </p:sp>
      <p:sp>
        <p:nvSpPr>
          <p:cNvPr id="24" name="Rectangle 1"/>
          <p:cNvSpPr>
            <a:spLocks noChangeArrowheads="1"/>
          </p:cNvSpPr>
          <p:nvPr/>
        </p:nvSpPr>
        <p:spPr bwMode="auto">
          <a:xfrm>
            <a:off x="385893" y="392051"/>
            <a:ext cx="3417923"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zh-CN" altLang="zh-CN" sz="2400" dirty="0" smtClean="0">
                <a:solidFill>
                  <a:srgbClr val="0066FF"/>
                </a:solidFill>
                <a:latin typeface="微软雅黑" pitchFamily="34" charset="-122"/>
                <a:ea typeface="微软雅黑" pitchFamily="34" charset="-122"/>
              </a:rPr>
              <a:t>问题</a:t>
            </a:r>
            <a:r>
              <a:rPr lang="en-US" altLang="zh-CN" sz="2400" dirty="0" smtClean="0">
                <a:solidFill>
                  <a:srgbClr val="0066FF"/>
                </a:solidFill>
                <a:latin typeface="微软雅黑" pitchFamily="34" charset="-122"/>
                <a:ea typeface="微软雅黑" pitchFamily="34" charset="-122"/>
              </a:rPr>
              <a:t>3</a:t>
            </a:r>
            <a:r>
              <a:rPr lang="zh-CN" altLang="zh-CN" sz="2400" dirty="0" smtClean="0">
                <a:solidFill>
                  <a:srgbClr val="0066FF"/>
                </a:solidFill>
                <a:latin typeface="微软雅黑" pitchFamily="34" charset="-122"/>
                <a:ea typeface="微软雅黑" pitchFamily="34" charset="-122"/>
              </a:rPr>
              <a:t>：有些课堂不高效</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up)">
                                      <p:cBhvr>
                                        <p:cTn id="19" dur="500"/>
                                        <p:tgtEl>
                                          <p:spTgt spid="2"/>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left)">
                                      <p:cBhvr>
                                        <p:cTn id="23" dur="500"/>
                                        <p:tgtEl>
                                          <p:spTgt spid="17"/>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left)">
                                      <p:cBhvr>
                                        <p:cTn id="27" dur="500"/>
                                        <p:tgtEl>
                                          <p:spTgt spid="20"/>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up)">
                                      <p:cBhvr>
                                        <p:cTn id="31" dur="500"/>
                                        <p:tgtEl>
                                          <p:spTgt spid="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left)">
                                      <p:cBhvr>
                                        <p:cTn id="35" dur="500"/>
                                        <p:tgtEl>
                                          <p:spTgt spid="16"/>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left)">
                                      <p:cBhvr>
                                        <p:cTn id="39" dur="500"/>
                                        <p:tgtEl>
                                          <p:spTgt spid="21"/>
                                        </p:tgtEl>
                                      </p:cBhvr>
                                    </p:animEffect>
                                  </p:childTnLst>
                                </p:cTn>
                              </p:par>
                            </p:childTnLst>
                          </p:cTn>
                        </p:par>
                        <p:par>
                          <p:cTn id="40" fill="hold">
                            <p:stCondLst>
                              <p:cond delay="4500"/>
                            </p:stCondLst>
                            <p:childTnLst>
                              <p:par>
                                <p:cTn id="41" presetID="22" presetClass="entr" presetSubtype="1" fill="hold"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up)">
                                      <p:cBhvr>
                                        <p:cTn id="43" dur="500"/>
                                        <p:tgtEl>
                                          <p:spTgt spid="6"/>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left)">
                                      <p:cBhvr>
                                        <p:cTn id="47" dur="500"/>
                                        <p:tgtEl>
                                          <p:spTgt spid="18"/>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ipe(left)">
                                      <p:cBhvr>
                                        <p:cTn id="5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P spid="20" grpId="0"/>
      <p:bldP spid="21"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7"/>
          <p:cNvSpPr/>
          <p:nvPr/>
        </p:nvSpPr>
        <p:spPr bwMode="auto">
          <a:xfrm>
            <a:off x="3770313" y="1216025"/>
            <a:ext cx="911225" cy="2454275"/>
          </a:xfrm>
          <a:custGeom>
            <a:avLst/>
            <a:gdLst>
              <a:gd name="T0" fmla="*/ 362 w 365"/>
              <a:gd name="T1" fmla="*/ 955 h 955"/>
              <a:gd name="T2" fmla="*/ 235 w 365"/>
              <a:gd name="T3" fmla="*/ 417 h 955"/>
              <a:gd name="T4" fmla="*/ 0 w 365"/>
              <a:gd name="T5" fmla="*/ 0 h 955"/>
              <a:gd name="T6" fmla="*/ 1 w 365"/>
              <a:gd name="T7" fmla="*/ 0 h 955"/>
              <a:gd name="T8" fmla="*/ 236 w 365"/>
              <a:gd name="T9" fmla="*/ 416 h 955"/>
              <a:gd name="T10" fmla="*/ 328 w 365"/>
              <a:gd name="T11" fmla="*/ 671 h 955"/>
              <a:gd name="T12" fmla="*/ 363 w 365"/>
              <a:gd name="T13" fmla="*/ 955 h 955"/>
              <a:gd name="T14" fmla="*/ 362 w 365"/>
              <a:gd name="T15" fmla="*/ 955 h 9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 h="955">
                <a:moveTo>
                  <a:pt x="362" y="955"/>
                </a:moveTo>
                <a:cubicBezTo>
                  <a:pt x="365" y="787"/>
                  <a:pt x="325" y="616"/>
                  <a:pt x="235" y="417"/>
                </a:cubicBezTo>
                <a:cubicBezTo>
                  <a:pt x="176" y="286"/>
                  <a:pt x="104" y="158"/>
                  <a:pt x="0" y="0"/>
                </a:cubicBezTo>
                <a:cubicBezTo>
                  <a:pt x="1" y="0"/>
                  <a:pt x="1" y="0"/>
                  <a:pt x="1" y="0"/>
                </a:cubicBezTo>
                <a:cubicBezTo>
                  <a:pt x="105" y="157"/>
                  <a:pt x="177" y="286"/>
                  <a:pt x="236" y="416"/>
                </a:cubicBezTo>
                <a:cubicBezTo>
                  <a:pt x="277" y="507"/>
                  <a:pt x="307" y="591"/>
                  <a:pt x="328" y="671"/>
                </a:cubicBezTo>
                <a:cubicBezTo>
                  <a:pt x="353" y="770"/>
                  <a:pt x="364" y="863"/>
                  <a:pt x="363" y="955"/>
                </a:cubicBezTo>
                <a:lnTo>
                  <a:pt x="362" y="955"/>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7" name="Freeform 8"/>
          <p:cNvSpPr/>
          <p:nvPr/>
        </p:nvSpPr>
        <p:spPr bwMode="auto">
          <a:xfrm>
            <a:off x="4089400" y="1360488"/>
            <a:ext cx="588963" cy="2309813"/>
          </a:xfrm>
          <a:custGeom>
            <a:avLst/>
            <a:gdLst>
              <a:gd name="T0" fmla="*/ 234 w 235"/>
              <a:gd name="T1" fmla="*/ 899 h 899"/>
              <a:gd name="T2" fmla="*/ 54 w 235"/>
              <a:gd name="T3" fmla="*/ 544 h 899"/>
              <a:gd name="T4" fmla="*/ 18 w 235"/>
              <a:gd name="T5" fmla="*/ 0 h 899"/>
              <a:gd name="T6" fmla="*/ 19 w 235"/>
              <a:gd name="T7" fmla="*/ 0 h 899"/>
              <a:gd name="T8" fmla="*/ 55 w 235"/>
              <a:gd name="T9" fmla="*/ 544 h 899"/>
              <a:gd name="T10" fmla="*/ 235 w 235"/>
              <a:gd name="T11" fmla="*/ 899 h 899"/>
              <a:gd name="T12" fmla="*/ 234 w 235"/>
              <a:gd name="T13" fmla="*/ 899 h 899"/>
            </a:gdLst>
            <a:ahLst/>
            <a:cxnLst>
              <a:cxn ang="0">
                <a:pos x="T0" y="T1"/>
              </a:cxn>
              <a:cxn ang="0">
                <a:pos x="T2" y="T3"/>
              </a:cxn>
              <a:cxn ang="0">
                <a:pos x="T4" y="T5"/>
              </a:cxn>
              <a:cxn ang="0">
                <a:pos x="T6" y="T7"/>
              </a:cxn>
              <a:cxn ang="0">
                <a:pos x="T8" y="T9"/>
              </a:cxn>
              <a:cxn ang="0">
                <a:pos x="T10" y="T11"/>
              </a:cxn>
              <a:cxn ang="0">
                <a:pos x="T12" y="T13"/>
              </a:cxn>
            </a:cxnLst>
            <a:rect l="0" t="0" r="r" b="b"/>
            <a:pathLst>
              <a:path w="235" h="899">
                <a:moveTo>
                  <a:pt x="234" y="899"/>
                </a:moveTo>
                <a:cubicBezTo>
                  <a:pt x="153" y="802"/>
                  <a:pt x="91" y="679"/>
                  <a:pt x="54" y="544"/>
                </a:cubicBezTo>
                <a:cubicBezTo>
                  <a:pt x="13" y="389"/>
                  <a:pt x="0" y="206"/>
                  <a:pt x="18" y="0"/>
                </a:cubicBezTo>
                <a:cubicBezTo>
                  <a:pt x="19" y="0"/>
                  <a:pt x="19" y="0"/>
                  <a:pt x="19" y="0"/>
                </a:cubicBezTo>
                <a:cubicBezTo>
                  <a:pt x="1" y="206"/>
                  <a:pt x="14" y="389"/>
                  <a:pt x="55" y="544"/>
                </a:cubicBezTo>
                <a:cubicBezTo>
                  <a:pt x="92" y="679"/>
                  <a:pt x="154" y="801"/>
                  <a:pt x="235" y="899"/>
                </a:cubicBezTo>
                <a:lnTo>
                  <a:pt x="234" y="899"/>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9" name="Freeform 10"/>
          <p:cNvSpPr/>
          <p:nvPr/>
        </p:nvSpPr>
        <p:spPr bwMode="auto">
          <a:xfrm>
            <a:off x="4649788" y="352425"/>
            <a:ext cx="500063" cy="3317875"/>
          </a:xfrm>
          <a:custGeom>
            <a:avLst/>
            <a:gdLst>
              <a:gd name="T0" fmla="*/ 11 w 200"/>
              <a:gd name="T1" fmla="*/ 1291 h 1291"/>
              <a:gd name="T2" fmla="*/ 10 w 200"/>
              <a:gd name="T3" fmla="*/ 1291 h 1291"/>
              <a:gd name="T4" fmla="*/ 189 w 200"/>
              <a:gd name="T5" fmla="*/ 603 h 1291"/>
              <a:gd name="T6" fmla="*/ 0 w 200"/>
              <a:gd name="T7" fmla="*/ 0 h 1291"/>
              <a:gd name="T8" fmla="*/ 1 w 200"/>
              <a:gd name="T9" fmla="*/ 0 h 1291"/>
              <a:gd name="T10" fmla="*/ 132 w 200"/>
              <a:gd name="T11" fmla="*/ 280 h 1291"/>
              <a:gd name="T12" fmla="*/ 189 w 200"/>
              <a:gd name="T13" fmla="*/ 603 h 1291"/>
              <a:gd name="T14" fmla="*/ 11 w 200"/>
              <a:gd name="T15" fmla="*/ 1291 h 12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1291">
                <a:moveTo>
                  <a:pt x="11" y="1291"/>
                </a:moveTo>
                <a:cubicBezTo>
                  <a:pt x="10" y="1291"/>
                  <a:pt x="10" y="1291"/>
                  <a:pt x="10" y="1291"/>
                </a:cubicBezTo>
                <a:cubicBezTo>
                  <a:pt x="136" y="1091"/>
                  <a:pt x="199" y="846"/>
                  <a:pt x="189" y="603"/>
                </a:cubicBezTo>
                <a:cubicBezTo>
                  <a:pt x="179" y="388"/>
                  <a:pt x="114" y="179"/>
                  <a:pt x="0" y="0"/>
                </a:cubicBezTo>
                <a:cubicBezTo>
                  <a:pt x="1" y="0"/>
                  <a:pt x="1" y="0"/>
                  <a:pt x="1" y="0"/>
                </a:cubicBezTo>
                <a:cubicBezTo>
                  <a:pt x="56" y="86"/>
                  <a:pt x="100" y="180"/>
                  <a:pt x="132" y="280"/>
                </a:cubicBezTo>
                <a:cubicBezTo>
                  <a:pt x="165" y="385"/>
                  <a:pt x="185" y="493"/>
                  <a:pt x="189" y="603"/>
                </a:cubicBezTo>
                <a:cubicBezTo>
                  <a:pt x="200" y="846"/>
                  <a:pt x="137" y="1091"/>
                  <a:pt x="11" y="129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 name="Freeform 11"/>
          <p:cNvSpPr/>
          <p:nvPr/>
        </p:nvSpPr>
        <p:spPr bwMode="auto">
          <a:xfrm>
            <a:off x="4060825" y="3670300"/>
            <a:ext cx="614363" cy="1398588"/>
          </a:xfrm>
          <a:custGeom>
            <a:avLst/>
            <a:gdLst>
              <a:gd name="T0" fmla="*/ 0 w 246"/>
              <a:gd name="T1" fmla="*/ 544 h 544"/>
              <a:gd name="T2" fmla="*/ 0 w 246"/>
              <a:gd name="T3" fmla="*/ 544 h 544"/>
              <a:gd name="T4" fmla="*/ 180 w 246"/>
              <a:gd name="T5" fmla="*/ 267 h 544"/>
              <a:gd name="T6" fmla="*/ 246 w 246"/>
              <a:gd name="T7" fmla="*/ 0 h 544"/>
              <a:gd name="T8" fmla="*/ 246 w 246"/>
              <a:gd name="T9" fmla="*/ 0 h 544"/>
              <a:gd name="T10" fmla="*/ 181 w 246"/>
              <a:gd name="T11" fmla="*/ 267 h 544"/>
              <a:gd name="T12" fmla="*/ 106 w 246"/>
              <a:gd name="T13" fmla="*/ 409 h 544"/>
              <a:gd name="T14" fmla="*/ 0 w 246"/>
              <a:gd name="T15" fmla="*/ 54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44">
                <a:moveTo>
                  <a:pt x="0" y="544"/>
                </a:moveTo>
                <a:cubicBezTo>
                  <a:pt x="0" y="544"/>
                  <a:pt x="0" y="544"/>
                  <a:pt x="0" y="544"/>
                </a:cubicBezTo>
                <a:cubicBezTo>
                  <a:pt x="78" y="460"/>
                  <a:pt x="138" y="366"/>
                  <a:pt x="180" y="267"/>
                </a:cubicBezTo>
                <a:cubicBezTo>
                  <a:pt x="216" y="182"/>
                  <a:pt x="238" y="92"/>
                  <a:pt x="246" y="0"/>
                </a:cubicBezTo>
                <a:cubicBezTo>
                  <a:pt x="246" y="0"/>
                  <a:pt x="246" y="0"/>
                  <a:pt x="246" y="0"/>
                </a:cubicBezTo>
                <a:cubicBezTo>
                  <a:pt x="239" y="92"/>
                  <a:pt x="216" y="182"/>
                  <a:pt x="181" y="267"/>
                </a:cubicBezTo>
                <a:cubicBezTo>
                  <a:pt x="160" y="315"/>
                  <a:pt x="135" y="363"/>
                  <a:pt x="106" y="409"/>
                </a:cubicBezTo>
                <a:cubicBezTo>
                  <a:pt x="75" y="456"/>
                  <a:pt x="39" y="502"/>
                  <a:pt x="0" y="544"/>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1" name="Freeform 12"/>
          <p:cNvSpPr/>
          <p:nvPr/>
        </p:nvSpPr>
        <p:spPr bwMode="auto">
          <a:xfrm>
            <a:off x="4060825" y="4002088"/>
            <a:ext cx="871538" cy="1066800"/>
          </a:xfrm>
          <a:custGeom>
            <a:avLst/>
            <a:gdLst>
              <a:gd name="T0" fmla="*/ 0 w 349"/>
              <a:gd name="T1" fmla="*/ 415 h 415"/>
              <a:gd name="T2" fmla="*/ 0 w 349"/>
              <a:gd name="T3" fmla="*/ 415 h 415"/>
              <a:gd name="T4" fmla="*/ 349 w 349"/>
              <a:gd name="T5" fmla="*/ 0 h 415"/>
              <a:gd name="T6" fmla="*/ 349 w 349"/>
              <a:gd name="T7" fmla="*/ 0 h 415"/>
              <a:gd name="T8" fmla="*/ 197 w 349"/>
              <a:gd name="T9" fmla="*/ 219 h 415"/>
              <a:gd name="T10" fmla="*/ 0 w 349"/>
              <a:gd name="T11" fmla="*/ 415 h 415"/>
            </a:gdLst>
            <a:ahLst/>
            <a:cxnLst>
              <a:cxn ang="0">
                <a:pos x="T0" y="T1"/>
              </a:cxn>
              <a:cxn ang="0">
                <a:pos x="T2" y="T3"/>
              </a:cxn>
              <a:cxn ang="0">
                <a:pos x="T4" y="T5"/>
              </a:cxn>
              <a:cxn ang="0">
                <a:pos x="T6" y="T7"/>
              </a:cxn>
              <a:cxn ang="0">
                <a:pos x="T8" y="T9"/>
              </a:cxn>
              <a:cxn ang="0">
                <a:pos x="T10" y="T11"/>
              </a:cxn>
            </a:cxnLst>
            <a:rect l="0" t="0" r="r" b="b"/>
            <a:pathLst>
              <a:path w="349" h="415">
                <a:moveTo>
                  <a:pt x="0" y="415"/>
                </a:moveTo>
                <a:cubicBezTo>
                  <a:pt x="0" y="415"/>
                  <a:pt x="0" y="415"/>
                  <a:pt x="0" y="415"/>
                </a:cubicBezTo>
                <a:cubicBezTo>
                  <a:pt x="142" y="297"/>
                  <a:pt x="263" y="153"/>
                  <a:pt x="349" y="0"/>
                </a:cubicBezTo>
                <a:cubicBezTo>
                  <a:pt x="349" y="0"/>
                  <a:pt x="349" y="0"/>
                  <a:pt x="349" y="0"/>
                </a:cubicBezTo>
                <a:cubicBezTo>
                  <a:pt x="306" y="76"/>
                  <a:pt x="256" y="150"/>
                  <a:pt x="197" y="219"/>
                </a:cubicBezTo>
                <a:cubicBezTo>
                  <a:pt x="138" y="290"/>
                  <a:pt x="72" y="355"/>
                  <a:pt x="0" y="415"/>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5" name="Freeform 16"/>
          <p:cNvSpPr/>
          <p:nvPr/>
        </p:nvSpPr>
        <p:spPr bwMode="auto">
          <a:xfrm>
            <a:off x="2106613" y="2651125"/>
            <a:ext cx="565150" cy="3446463"/>
          </a:xfrm>
          <a:custGeom>
            <a:avLst/>
            <a:gdLst>
              <a:gd name="T0" fmla="*/ 0 w 226"/>
              <a:gd name="T1" fmla="*/ 1341 h 1341"/>
              <a:gd name="T2" fmla="*/ 0 w 226"/>
              <a:gd name="T3" fmla="*/ 1341 h 1341"/>
              <a:gd name="T4" fmla="*/ 76 w 226"/>
              <a:gd name="T5" fmla="*/ 1177 h 1341"/>
              <a:gd name="T6" fmla="*/ 144 w 226"/>
              <a:gd name="T7" fmla="*/ 754 h 1341"/>
              <a:gd name="T8" fmla="*/ 182 w 226"/>
              <a:gd name="T9" fmla="*/ 361 h 1341"/>
              <a:gd name="T10" fmla="*/ 192 w 226"/>
              <a:gd name="T11" fmla="*/ 251 h 1341"/>
              <a:gd name="T12" fmla="*/ 209 w 226"/>
              <a:gd name="T13" fmla="*/ 84 h 1341"/>
              <a:gd name="T14" fmla="*/ 226 w 226"/>
              <a:gd name="T15" fmla="*/ 0 h 1341"/>
              <a:gd name="T16" fmla="*/ 226 w 226"/>
              <a:gd name="T17" fmla="*/ 0 h 1341"/>
              <a:gd name="T18" fmla="*/ 210 w 226"/>
              <a:gd name="T19" fmla="*/ 84 h 1341"/>
              <a:gd name="T20" fmla="*/ 193 w 226"/>
              <a:gd name="T21" fmla="*/ 251 h 1341"/>
              <a:gd name="T22" fmla="*/ 183 w 226"/>
              <a:gd name="T23" fmla="*/ 361 h 1341"/>
              <a:gd name="T24" fmla="*/ 145 w 226"/>
              <a:gd name="T25" fmla="*/ 754 h 1341"/>
              <a:gd name="T26" fmla="*/ 77 w 226"/>
              <a:gd name="T27" fmla="*/ 1178 h 1341"/>
              <a:gd name="T28" fmla="*/ 0 w 226"/>
              <a:gd name="T29" fmla="*/ 1341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6" h="1341">
                <a:moveTo>
                  <a:pt x="0" y="1341"/>
                </a:moveTo>
                <a:cubicBezTo>
                  <a:pt x="0" y="1341"/>
                  <a:pt x="0" y="1341"/>
                  <a:pt x="0" y="1341"/>
                </a:cubicBezTo>
                <a:cubicBezTo>
                  <a:pt x="28" y="1322"/>
                  <a:pt x="52" y="1272"/>
                  <a:pt x="76" y="1177"/>
                </a:cubicBezTo>
                <a:cubicBezTo>
                  <a:pt x="101" y="1077"/>
                  <a:pt x="122" y="947"/>
                  <a:pt x="144" y="754"/>
                </a:cubicBezTo>
                <a:cubicBezTo>
                  <a:pt x="160" y="618"/>
                  <a:pt x="171" y="487"/>
                  <a:pt x="182" y="361"/>
                </a:cubicBezTo>
                <a:cubicBezTo>
                  <a:pt x="186" y="323"/>
                  <a:pt x="189" y="287"/>
                  <a:pt x="192" y="251"/>
                </a:cubicBezTo>
                <a:cubicBezTo>
                  <a:pt x="198" y="189"/>
                  <a:pt x="203" y="131"/>
                  <a:pt x="209" y="84"/>
                </a:cubicBezTo>
                <a:cubicBezTo>
                  <a:pt x="214" y="45"/>
                  <a:pt x="219" y="18"/>
                  <a:pt x="226" y="0"/>
                </a:cubicBezTo>
                <a:cubicBezTo>
                  <a:pt x="226" y="0"/>
                  <a:pt x="226" y="0"/>
                  <a:pt x="226" y="0"/>
                </a:cubicBezTo>
                <a:cubicBezTo>
                  <a:pt x="219" y="18"/>
                  <a:pt x="215" y="46"/>
                  <a:pt x="210" y="84"/>
                </a:cubicBezTo>
                <a:cubicBezTo>
                  <a:pt x="204" y="131"/>
                  <a:pt x="198" y="189"/>
                  <a:pt x="193" y="251"/>
                </a:cubicBezTo>
                <a:cubicBezTo>
                  <a:pt x="190" y="287"/>
                  <a:pt x="186" y="323"/>
                  <a:pt x="183" y="361"/>
                </a:cubicBezTo>
                <a:cubicBezTo>
                  <a:pt x="172" y="487"/>
                  <a:pt x="161" y="618"/>
                  <a:pt x="145" y="754"/>
                </a:cubicBezTo>
                <a:cubicBezTo>
                  <a:pt x="123" y="947"/>
                  <a:pt x="102" y="1077"/>
                  <a:pt x="77" y="1178"/>
                </a:cubicBezTo>
                <a:cubicBezTo>
                  <a:pt x="53" y="1273"/>
                  <a:pt x="29" y="1323"/>
                  <a:pt x="0" y="134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9" name="Freeform 21"/>
          <p:cNvSpPr/>
          <p:nvPr/>
        </p:nvSpPr>
        <p:spPr bwMode="auto">
          <a:xfrm>
            <a:off x="366713" y="2651125"/>
            <a:ext cx="2305050" cy="3471863"/>
          </a:xfrm>
          <a:custGeom>
            <a:avLst/>
            <a:gdLst>
              <a:gd name="T0" fmla="*/ 0 w 923"/>
              <a:gd name="T1" fmla="*/ 1351 h 1351"/>
              <a:gd name="T2" fmla="*/ 0 w 923"/>
              <a:gd name="T3" fmla="*/ 1350 h 1351"/>
              <a:gd name="T4" fmla="*/ 51 w 923"/>
              <a:gd name="T5" fmla="*/ 1299 h 1351"/>
              <a:gd name="T6" fmla="*/ 128 w 923"/>
              <a:gd name="T7" fmla="*/ 1187 h 1351"/>
              <a:gd name="T8" fmla="*/ 235 w 923"/>
              <a:gd name="T9" fmla="*/ 1009 h 1351"/>
              <a:gd name="T10" fmla="*/ 303 w 923"/>
              <a:gd name="T11" fmla="*/ 892 h 1351"/>
              <a:gd name="T12" fmla="*/ 370 w 923"/>
              <a:gd name="T13" fmla="*/ 778 h 1351"/>
              <a:gd name="T14" fmla="*/ 674 w 923"/>
              <a:gd name="T15" fmla="*/ 291 h 1351"/>
              <a:gd name="T16" fmla="*/ 810 w 923"/>
              <a:gd name="T17" fmla="*/ 112 h 1351"/>
              <a:gd name="T18" fmla="*/ 923 w 923"/>
              <a:gd name="T19" fmla="*/ 0 h 1351"/>
              <a:gd name="T20" fmla="*/ 923 w 923"/>
              <a:gd name="T21" fmla="*/ 1 h 1351"/>
              <a:gd name="T22" fmla="*/ 811 w 923"/>
              <a:gd name="T23" fmla="*/ 113 h 1351"/>
              <a:gd name="T24" fmla="*/ 675 w 923"/>
              <a:gd name="T25" fmla="*/ 292 h 1351"/>
              <a:gd name="T26" fmla="*/ 370 w 923"/>
              <a:gd name="T27" fmla="*/ 778 h 1351"/>
              <a:gd name="T28" fmla="*/ 304 w 923"/>
              <a:gd name="T29" fmla="*/ 893 h 1351"/>
              <a:gd name="T30" fmla="*/ 235 w 923"/>
              <a:gd name="T31" fmla="*/ 1010 h 1351"/>
              <a:gd name="T32" fmla="*/ 129 w 923"/>
              <a:gd name="T33" fmla="*/ 1188 h 1351"/>
              <a:gd name="T34" fmla="*/ 52 w 923"/>
              <a:gd name="T35" fmla="*/ 1300 h 1351"/>
              <a:gd name="T36" fmla="*/ 0 w 923"/>
              <a:gd name="T37" fmla="*/ 1351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23" h="1351">
                <a:moveTo>
                  <a:pt x="0" y="1351"/>
                </a:moveTo>
                <a:cubicBezTo>
                  <a:pt x="0" y="1350"/>
                  <a:pt x="0" y="1350"/>
                  <a:pt x="0" y="1350"/>
                </a:cubicBezTo>
                <a:cubicBezTo>
                  <a:pt x="14" y="1341"/>
                  <a:pt x="31" y="1325"/>
                  <a:pt x="51" y="1299"/>
                </a:cubicBezTo>
                <a:cubicBezTo>
                  <a:pt x="73" y="1272"/>
                  <a:pt x="97" y="1236"/>
                  <a:pt x="128" y="1187"/>
                </a:cubicBezTo>
                <a:cubicBezTo>
                  <a:pt x="157" y="1141"/>
                  <a:pt x="191" y="1084"/>
                  <a:pt x="235" y="1009"/>
                </a:cubicBezTo>
                <a:cubicBezTo>
                  <a:pt x="257" y="972"/>
                  <a:pt x="279" y="933"/>
                  <a:pt x="303" y="892"/>
                </a:cubicBezTo>
                <a:cubicBezTo>
                  <a:pt x="324" y="855"/>
                  <a:pt x="347" y="817"/>
                  <a:pt x="370" y="778"/>
                </a:cubicBezTo>
                <a:cubicBezTo>
                  <a:pt x="465" y="615"/>
                  <a:pt x="568" y="444"/>
                  <a:pt x="674" y="291"/>
                </a:cubicBezTo>
                <a:cubicBezTo>
                  <a:pt x="724" y="219"/>
                  <a:pt x="769" y="160"/>
                  <a:pt x="810" y="112"/>
                </a:cubicBezTo>
                <a:cubicBezTo>
                  <a:pt x="851" y="64"/>
                  <a:pt x="888" y="27"/>
                  <a:pt x="923" y="0"/>
                </a:cubicBezTo>
                <a:cubicBezTo>
                  <a:pt x="923" y="1"/>
                  <a:pt x="923" y="1"/>
                  <a:pt x="923" y="1"/>
                </a:cubicBezTo>
                <a:cubicBezTo>
                  <a:pt x="889" y="28"/>
                  <a:pt x="852" y="65"/>
                  <a:pt x="811" y="113"/>
                </a:cubicBezTo>
                <a:cubicBezTo>
                  <a:pt x="770" y="161"/>
                  <a:pt x="725" y="219"/>
                  <a:pt x="675" y="292"/>
                </a:cubicBezTo>
                <a:cubicBezTo>
                  <a:pt x="569" y="444"/>
                  <a:pt x="466" y="616"/>
                  <a:pt x="370" y="778"/>
                </a:cubicBezTo>
                <a:cubicBezTo>
                  <a:pt x="348" y="817"/>
                  <a:pt x="325" y="856"/>
                  <a:pt x="304" y="893"/>
                </a:cubicBezTo>
                <a:cubicBezTo>
                  <a:pt x="280" y="934"/>
                  <a:pt x="258" y="972"/>
                  <a:pt x="235" y="1010"/>
                </a:cubicBezTo>
                <a:cubicBezTo>
                  <a:pt x="192" y="1085"/>
                  <a:pt x="158" y="1141"/>
                  <a:pt x="129" y="1188"/>
                </a:cubicBezTo>
                <a:cubicBezTo>
                  <a:pt x="98" y="1237"/>
                  <a:pt x="73" y="1272"/>
                  <a:pt x="52" y="1300"/>
                </a:cubicBezTo>
                <a:cubicBezTo>
                  <a:pt x="31" y="1326"/>
                  <a:pt x="15" y="1342"/>
                  <a:pt x="0" y="135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30" name="Freeform 22"/>
          <p:cNvSpPr/>
          <p:nvPr/>
        </p:nvSpPr>
        <p:spPr bwMode="auto">
          <a:xfrm>
            <a:off x="146579" y="2209270"/>
            <a:ext cx="5077354" cy="4286250"/>
          </a:xfrm>
          <a:custGeom>
            <a:avLst/>
            <a:gdLst>
              <a:gd name="T0" fmla="*/ 0 w 1428"/>
              <a:gd name="T1" fmla="*/ 1668 h 1668"/>
              <a:gd name="T2" fmla="*/ 0 w 1428"/>
              <a:gd name="T3" fmla="*/ 1667 h 1668"/>
              <a:gd name="T4" fmla="*/ 138 w 1428"/>
              <a:gd name="T5" fmla="*/ 1610 h 1668"/>
              <a:gd name="T6" fmla="*/ 328 w 1428"/>
              <a:gd name="T7" fmla="*/ 1463 h 1668"/>
              <a:gd name="T8" fmla="*/ 563 w 1428"/>
              <a:gd name="T9" fmla="*/ 1219 h 1668"/>
              <a:gd name="T10" fmla="*/ 818 w 1428"/>
              <a:gd name="T11" fmla="*/ 903 h 1668"/>
              <a:gd name="T12" fmla="*/ 1055 w 1428"/>
              <a:gd name="T13" fmla="*/ 573 h 1668"/>
              <a:gd name="T14" fmla="*/ 1239 w 1428"/>
              <a:gd name="T15" fmla="*/ 295 h 1668"/>
              <a:gd name="T16" fmla="*/ 1338 w 1428"/>
              <a:gd name="T17" fmla="*/ 139 h 1668"/>
              <a:gd name="T18" fmla="*/ 1360 w 1428"/>
              <a:gd name="T19" fmla="*/ 104 h 1668"/>
              <a:gd name="T20" fmla="*/ 1427 w 1428"/>
              <a:gd name="T21" fmla="*/ 0 h 1668"/>
              <a:gd name="T22" fmla="*/ 1428 w 1428"/>
              <a:gd name="T23" fmla="*/ 1 h 1668"/>
              <a:gd name="T24" fmla="*/ 1361 w 1428"/>
              <a:gd name="T25" fmla="*/ 104 h 1668"/>
              <a:gd name="T26" fmla="*/ 1339 w 1428"/>
              <a:gd name="T27" fmla="*/ 140 h 1668"/>
              <a:gd name="T28" fmla="*/ 1240 w 1428"/>
              <a:gd name="T29" fmla="*/ 296 h 1668"/>
              <a:gd name="T30" fmla="*/ 1056 w 1428"/>
              <a:gd name="T31" fmla="*/ 574 h 1668"/>
              <a:gd name="T32" fmla="*/ 819 w 1428"/>
              <a:gd name="T33" fmla="*/ 903 h 1668"/>
              <a:gd name="T34" fmla="*/ 564 w 1428"/>
              <a:gd name="T35" fmla="*/ 1220 h 1668"/>
              <a:gd name="T36" fmla="*/ 328 w 1428"/>
              <a:gd name="T37" fmla="*/ 1464 h 1668"/>
              <a:gd name="T38" fmla="*/ 139 w 1428"/>
              <a:gd name="T39" fmla="*/ 1611 h 1668"/>
              <a:gd name="T40" fmla="*/ 0 w 1428"/>
              <a:gd name="T41" fmla="*/ 1668 h 1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8" h="1668">
                <a:moveTo>
                  <a:pt x="0" y="1668"/>
                </a:moveTo>
                <a:cubicBezTo>
                  <a:pt x="0" y="1667"/>
                  <a:pt x="0" y="1667"/>
                  <a:pt x="0" y="1667"/>
                </a:cubicBezTo>
                <a:cubicBezTo>
                  <a:pt x="40" y="1661"/>
                  <a:pt x="86" y="1642"/>
                  <a:pt x="138" y="1610"/>
                </a:cubicBezTo>
                <a:cubicBezTo>
                  <a:pt x="196" y="1576"/>
                  <a:pt x="259" y="1526"/>
                  <a:pt x="328" y="1463"/>
                </a:cubicBezTo>
                <a:cubicBezTo>
                  <a:pt x="398" y="1399"/>
                  <a:pt x="475" y="1319"/>
                  <a:pt x="563" y="1219"/>
                </a:cubicBezTo>
                <a:cubicBezTo>
                  <a:pt x="645" y="1124"/>
                  <a:pt x="731" y="1018"/>
                  <a:pt x="818" y="903"/>
                </a:cubicBezTo>
                <a:cubicBezTo>
                  <a:pt x="899" y="796"/>
                  <a:pt x="978" y="685"/>
                  <a:pt x="1055" y="573"/>
                </a:cubicBezTo>
                <a:cubicBezTo>
                  <a:pt x="1122" y="475"/>
                  <a:pt x="1184" y="382"/>
                  <a:pt x="1239" y="295"/>
                </a:cubicBezTo>
                <a:cubicBezTo>
                  <a:pt x="1277" y="237"/>
                  <a:pt x="1309" y="185"/>
                  <a:pt x="1338" y="139"/>
                </a:cubicBezTo>
                <a:cubicBezTo>
                  <a:pt x="1346" y="127"/>
                  <a:pt x="1353" y="115"/>
                  <a:pt x="1360" y="104"/>
                </a:cubicBezTo>
                <a:cubicBezTo>
                  <a:pt x="1389" y="57"/>
                  <a:pt x="1410" y="25"/>
                  <a:pt x="1427" y="0"/>
                </a:cubicBezTo>
                <a:cubicBezTo>
                  <a:pt x="1428" y="1"/>
                  <a:pt x="1428" y="1"/>
                  <a:pt x="1428" y="1"/>
                </a:cubicBezTo>
                <a:cubicBezTo>
                  <a:pt x="1411" y="26"/>
                  <a:pt x="1390" y="58"/>
                  <a:pt x="1361" y="104"/>
                </a:cubicBezTo>
                <a:cubicBezTo>
                  <a:pt x="1354" y="116"/>
                  <a:pt x="1346" y="127"/>
                  <a:pt x="1339" y="140"/>
                </a:cubicBezTo>
                <a:cubicBezTo>
                  <a:pt x="1310" y="185"/>
                  <a:pt x="1277" y="237"/>
                  <a:pt x="1240" y="296"/>
                </a:cubicBezTo>
                <a:cubicBezTo>
                  <a:pt x="1185" y="382"/>
                  <a:pt x="1123" y="476"/>
                  <a:pt x="1056" y="574"/>
                </a:cubicBezTo>
                <a:cubicBezTo>
                  <a:pt x="979" y="686"/>
                  <a:pt x="900" y="797"/>
                  <a:pt x="819" y="903"/>
                </a:cubicBezTo>
                <a:cubicBezTo>
                  <a:pt x="732" y="1019"/>
                  <a:pt x="646" y="1125"/>
                  <a:pt x="564" y="1220"/>
                </a:cubicBezTo>
                <a:cubicBezTo>
                  <a:pt x="476" y="1320"/>
                  <a:pt x="399" y="1400"/>
                  <a:pt x="328" y="1464"/>
                </a:cubicBezTo>
                <a:cubicBezTo>
                  <a:pt x="260" y="1527"/>
                  <a:pt x="196" y="1576"/>
                  <a:pt x="139" y="1611"/>
                </a:cubicBezTo>
                <a:cubicBezTo>
                  <a:pt x="87" y="1643"/>
                  <a:pt x="40" y="1662"/>
                  <a:pt x="0" y="1668"/>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r>
              <a:rPr lang="zh-CN" altLang="en-US" sz="1560" strike="noStrike" noProof="1" smtClean="0">
                <a:solidFill>
                  <a:schemeClr val="tx2">
                    <a:lumMod val="50000"/>
                  </a:schemeClr>
                </a:solidFill>
              </a:rPr>
              <a:t>          </a:t>
            </a:r>
            <a:r>
              <a:rPr lang="zh-CN" altLang="en-US" sz="2400" strike="noStrike" noProof="1" smtClean="0">
                <a:solidFill>
                  <a:schemeClr val="tx2">
                    <a:lumMod val="50000"/>
                  </a:schemeClr>
                </a:solidFill>
                <a:latin typeface="微软雅黑" pitchFamily="34" charset="-122"/>
                <a:ea typeface="微软雅黑" pitchFamily="34" charset="-122"/>
              </a:rPr>
              <a:t>新学期高一年级全体教师将以更大的激情，更踏实的敬业精神，脚踏实地，努力工作，尽最大努力完成各项教学任务。</a:t>
            </a:r>
            <a:endParaRPr lang="zh-CN" altLang="en-US" sz="2400" strike="noStrike" noProof="1">
              <a:solidFill>
                <a:schemeClr val="tx2">
                  <a:lumMod val="50000"/>
                </a:schemeClr>
              </a:solidFill>
              <a:latin typeface="微软雅黑" pitchFamily="34" charset="-122"/>
              <a:ea typeface="微软雅黑" pitchFamily="34" charset="-122"/>
            </a:endParaRPr>
          </a:p>
        </p:txBody>
      </p:sp>
      <p:sp>
        <p:nvSpPr>
          <p:cNvPr id="2049" name="Freeform 25"/>
          <p:cNvSpPr/>
          <p:nvPr/>
        </p:nvSpPr>
        <p:spPr bwMode="auto">
          <a:xfrm>
            <a:off x="-1227137" y="4995863"/>
            <a:ext cx="5491163" cy="1219200"/>
          </a:xfrm>
          <a:custGeom>
            <a:avLst/>
            <a:gdLst>
              <a:gd name="T0" fmla="*/ 517 w 2198"/>
              <a:gd name="T1" fmla="*/ 376 h 474"/>
              <a:gd name="T2" fmla="*/ 0 w 2198"/>
              <a:gd name="T3" fmla="*/ 170 h 474"/>
              <a:gd name="T4" fmla="*/ 1 w 2198"/>
              <a:gd name="T5" fmla="*/ 169 h 474"/>
              <a:gd name="T6" fmla="*/ 1259 w 2198"/>
              <a:gd name="T7" fmla="*/ 426 h 474"/>
              <a:gd name="T8" fmla="*/ 1819 w 2198"/>
              <a:gd name="T9" fmla="*/ 271 h 474"/>
              <a:gd name="T10" fmla="*/ 2197 w 2198"/>
              <a:gd name="T11" fmla="*/ 0 h 474"/>
              <a:gd name="T12" fmla="*/ 2198 w 2198"/>
              <a:gd name="T13" fmla="*/ 0 h 474"/>
              <a:gd name="T14" fmla="*/ 2029 w 2198"/>
              <a:gd name="T15" fmla="*/ 147 h 474"/>
              <a:gd name="T16" fmla="*/ 1819 w 2198"/>
              <a:gd name="T17" fmla="*/ 271 h 474"/>
              <a:gd name="T18" fmla="*/ 1554 w 2198"/>
              <a:gd name="T19" fmla="*/ 370 h 474"/>
              <a:gd name="T20" fmla="*/ 1259 w 2198"/>
              <a:gd name="T21" fmla="*/ 427 h 474"/>
              <a:gd name="T22" fmla="*/ 517 w 2198"/>
              <a:gd name="T23" fmla="*/ 376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8" h="474">
                <a:moveTo>
                  <a:pt x="517" y="376"/>
                </a:moveTo>
                <a:cubicBezTo>
                  <a:pt x="334" y="330"/>
                  <a:pt x="159" y="261"/>
                  <a:pt x="0" y="170"/>
                </a:cubicBezTo>
                <a:cubicBezTo>
                  <a:pt x="1" y="169"/>
                  <a:pt x="1" y="169"/>
                  <a:pt x="1" y="169"/>
                </a:cubicBezTo>
                <a:cubicBezTo>
                  <a:pt x="368" y="381"/>
                  <a:pt x="826" y="474"/>
                  <a:pt x="1259" y="426"/>
                </a:cubicBezTo>
                <a:cubicBezTo>
                  <a:pt x="1460" y="404"/>
                  <a:pt x="1653" y="350"/>
                  <a:pt x="1819" y="271"/>
                </a:cubicBezTo>
                <a:cubicBezTo>
                  <a:pt x="1966" y="200"/>
                  <a:pt x="2097" y="107"/>
                  <a:pt x="2197" y="0"/>
                </a:cubicBezTo>
                <a:cubicBezTo>
                  <a:pt x="2198" y="0"/>
                  <a:pt x="2198" y="0"/>
                  <a:pt x="2198" y="0"/>
                </a:cubicBezTo>
                <a:cubicBezTo>
                  <a:pt x="2148" y="53"/>
                  <a:pt x="2091" y="102"/>
                  <a:pt x="2029" y="147"/>
                </a:cubicBezTo>
                <a:cubicBezTo>
                  <a:pt x="1965" y="194"/>
                  <a:pt x="1894" y="236"/>
                  <a:pt x="1819" y="271"/>
                </a:cubicBezTo>
                <a:cubicBezTo>
                  <a:pt x="1737" y="311"/>
                  <a:pt x="1648" y="344"/>
                  <a:pt x="1554" y="370"/>
                </a:cubicBezTo>
                <a:cubicBezTo>
                  <a:pt x="1460" y="397"/>
                  <a:pt x="1360" y="416"/>
                  <a:pt x="1259" y="427"/>
                </a:cubicBezTo>
                <a:cubicBezTo>
                  <a:pt x="1013" y="455"/>
                  <a:pt x="758" y="436"/>
                  <a:pt x="517" y="37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52" name="Freeform 26"/>
          <p:cNvSpPr/>
          <p:nvPr/>
        </p:nvSpPr>
        <p:spPr bwMode="auto">
          <a:xfrm>
            <a:off x="-1227137" y="3929063"/>
            <a:ext cx="6362700" cy="2216150"/>
          </a:xfrm>
          <a:custGeom>
            <a:avLst/>
            <a:gdLst>
              <a:gd name="T0" fmla="*/ 490 w 2547"/>
              <a:gd name="T1" fmla="*/ 780 h 862"/>
              <a:gd name="T2" fmla="*/ 0 w 2547"/>
              <a:gd name="T3" fmla="*/ 585 h 862"/>
              <a:gd name="T4" fmla="*/ 1 w 2547"/>
              <a:gd name="T5" fmla="*/ 584 h 862"/>
              <a:gd name="T6" fmla="*/ 766 w 2547"/>
              <a:gd name="T7" fmla="*/ 829 h 862"/>
              <a:gd name="T8" fmla="*/ 1615 w 2547"/>
              <a:gd name="T9" fmla="*/ 758 h 862"/>
              <a:gd name="T10" fmla="*/ 1971 w 2547"/>
              <a:gd name="T11" fmla="*/ 613 h 862"/>
              <a:gd name="T12" fmla="*/ 2246 w 2547"/>
              <a:gd name="T13" fmla="*/ 423 h 862"/>
              <a:gd name="T14" fmla="*/ 2546 w 2547"/>
              <a:gd name="T15" fmla="*/ 0 h 862"/>
              <a:gd name="T16" fmla="*/ 2547 w 2547"/>
              <a:gd name="T17" fmla="*/ 0 h 862"/>
              <a:gd name="T18" fmla="*/ 2247 w 2547"/>
              <a:gd name="T19" fmla="*/ 424 h 862"/>
              <a:gd name="T20" fmla="*/ 1972 w 2547"/>
              <a:gd name="T21" fmla="*/ 614 h 862"/>
              <a:gd name="T22" fmla="*/ 1616 w 2547"/>
              <a:gd name="T23" fmla="*/ 759 h 862"/>
              <a:gd name="T24" fmla="*/ 766 w 2547"/>
              <a:gd name="T25" fmla="*/ 830 h 862"/>
              <a:gd name="T26" fmla="*/ 490 w 2547"/>
              <a:gd name="T27" fmla="*/ 78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47" h="862">
                <a:moveTo>
                  <a:pt x="490" y="780"/>
                </a:moveTo>
                <a:cubicBezTo>
                  <a:pt x="314" y="736"/>
                  <a:pt x="147" y="670"/>
                  <a:pt x="0" y="585"/>
                </a:cubicBezTo>
                <a:cubicBezTo>
                  <a:pt x="1" y="584"/>
                  <a:pt x="1" y="584"/>
                  <a:pt x="1" y="584"/>
                </a:cubicBezTo>
                <a:cubicBezTo>
                  <a:pt x="222" y="713"/>
                  <a:pt x="487" y="797"/>
                  <a:pt x="766" y="829"/>
                </a:cubicBezTo>
                <a:cubicBezTo>
                  <a:pt x="1052" y="861"/>
                  <a:pt x="1346" y="837"/>
                  <a:pt x="1615" y="758"/>
                </a:cubicBezTo>
                <a:cubicBezTo>
                  <a:pt x="1743" y="721"/>
                  <a:pt x="1863" y="672"/>
                  <a:pt x="1971" y="613"/>
                </a:cubicBezTo>
                <a:cubicBezTo>
                  <a:pt x="2074" y="558"/>
                  <a:pt x="2166" y="494"/>
                  <a:pt x="2246" y="423"/>
                </a:cubicBezTo>
                <a:cubicBezTo>
                  <a:pt x="2385" y="300"/>
                  <a:pt x="2489" y="154"/>
                  <a:pt x="2546" y="0"/>
                </a:cubicBezTo>
                <a:cubicBezTo>
                  <a:pt x="2547" y="0"/>
                  <a:pt x="2547" y="0"/>
                  <a:pt x="2547" y="0"/>
                </a:cubicBezTo>
                <a:cubicBezTo>
                  <a:pt x="2490" y="154"/>
                  <a:pt x="2386" y="301"/>
                  <a:pt x="2247" y="424"/>
                </a:cubicBezTo>
                <a:cubicBezTo>
                  <a:pt x="2167" y="494"/>
                  <a:pt x="2074" y="558"/>
                  <a:pt x="1972" y="614"/>
                </a:cubicBezTo>
                <a:cubicBezTo>
                  <a:pt x="1863" y="673"/>
                  <a:pt x="1744" y="722"/>
                  <a:pt x="1616" y="759"/>
                </a:cubicBezTo>
                <a:cubicBezTo>
                  <a:pt x="1346" y="838"/>
                  <a:pt x="1052" y="862"/>
                  <a:pt x="766" y="830"/>
                </a:cubicBezTo>
                <a:cubicBezTo>
                  <a:pt x="672" y="819"/>
                  <a:pt x="580" y="803"/>
                  <a:pt x="490" y="78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53" name="Freeform 27"/>
          <p:cNvSpPr/>
          <p:nvPr/>
        </p:nvSpPr>
        <p:spPr bwMode="auto">
          <a:xfrm>
            <a:off x="-1227137" y="2578100"/>
            <a:ext cx="4102100" cy="2873375"/>
          </a:xfrm>
          <a:custGeom>
            <a:avLst/>
            <a:gdLst>
              <a:gd name="T0" fmla="*/ 11 w 1642"/>
              <a:gd name="T1" fmla="*/ 1116 h 1118"/>
              <a:gd name="T2" fmla="*/ 0 w 1642"/>
              <a:gd name="T3" fmla="*/ 1111 h 1118"/>
              <a:gd name="T4" fmla="*/ 1 w 1642"/>
              <a:gd name="T5" fmla="*/ 1110 h 1118"/>
              <a:gd name="T6" fmla="*/ 50 w 1642"/>
              <a:gd name="T7" fmla="*/ 1112 h 1118"/>
              <a:gd name="T8" fmla="*/ 154 w 1642"/>
              <a:gd name="T9" fmla="*/ 1062 h 1118"/>
              <a:gd name="T10" fmla="*/ 326 w 1642"/>
              <a:gd name="T11" fmla="*/ 949 h 1118"/>
              <a:gd name="T12" fmla="*/ 565 w 1642"/>
              <a:gd name="T13" fmla="*/ 776 h 1118"/>
              <a:gd name="T14" fmla="*/ 790 w 1642"/>
              <a:gd name="T15" fmla="*/ 607 h 1118"/>
              <a:gd name="T16" fmla="*/ 1148 w 1642"/>
              <a:gd name="T17" fmla="*/ 341 h 1118"/>
              <a:gd name="T18" fmla="*/ 1419 w 1642"/>
              <a:gd name="T19" fmla="*/ 147 h 1118"/>
              <a:gd name="T20" fmla="*/ 1642 w 1642"/>
              <a:gd name="T21" fmla="*/ 0 h 1118"/>
              <a:gd name="T22" fmla="*/ 1642 w 1642"/>
              <a:gd name="T23" fmla="*/ 1 h 1118"/>
              <a:gd name="T24" fmla="*/ 1419 w 1642"/>
              <a:gd name="T25" fmla="*/ 147 h 1118"/>
              <a:gd name="T26" fmla="*/ 1148 w 1642"/>
              <a:gd name="T27" fmla="*/ 341 h 1118"/>
              <a:gd name="T28" fmla="*/ 791 w 1642"/>
              <a:gd name="T29" fmla="*/ 608 h 1118"/>
              <a:gd name="T30" fmla="*/ 565 w 1642"/>
              <a:gd name="T31" fmla="*/ 776 h 1118"/>
              <a:gd name="T32" fmla="*/ 326 w 1642"/>
              <a:gd name="T33" fmla="*/ 950 h 1118"/>
              <a:gd name="T34" fmla="*/ 154 w 1642"/>
              <a:gd name="T35" fmla="*/ 1062 h 1118"/>
              <a:gd name="T36" fmla="*/ 50 w 1642"/>
              <a:gd name="T37" fmla="*/ 1113 h 1118"/>
              <a:gd name="T38" fmla="*/ 11 w 1642"/>
              <a:gd name="T39" fmla="*/ 1116 h 1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42" h="1118">
                <a:moveTo>
                  <a:pt x="11" y="1116"/>
                </a:moveTo>
                <a:cubicBezTo>
                  <a:pt x="6" y="1115"/>
                  <a:pt x="3" y="1113"/>
                  <a:pt x="0" y="1111"/>
                </a:cubicBezTo>
                <a:cubicBezTo>
                  <a:pt x="1" y="1110"/>
                  <a:pt x="1" y="1110"/>
                  <a:pt x="1" y="1110"/>
                </a:cubicBezTo>
                <a:cubicBezTo>
                  <a:pt x="10" y="1118"/>
                  <a:pt x="27" y="1118"/>
                  <a:pt x="50" y="1112"/>
                </a:cubicBezTo>
                <a:cubicBezTo>
                  <a:pt x="75" y="1104"/>
                  <a:pt x="108" y="1088"/>
                  <a:pt x="154" y="1062"/>
                </a:cubicBezTo>
                <a:cubicBezTo>
                  <a:pt x="200" y="1034"/>
                  <a:pt x="257" y="997"/>
                  <a:pt x="326" y="949"/>
                </a:cubicBezTo>
                <a:cubicBezTo>
                  <a:pt x="395" y="901"/>
                  <a:pt x="469" y="847"/>
                  <a:pt x="565" y="776"/>
                </a:cubicBezTo>
                <a:cubicBezTo>
                  <a:pt x="638" y="721"/>
                  <a:pt x="712" y="666"/>
                  <a:pt x="790" y="607"/>
                </a:cubicBezTo>
                <a:cubicBezTo>
                  <a:pt x="907" y="519"/>
                  <a:pt x="1027" y="429"/>
                  <a:pt x="1148" y="341"/>
                </a:cubicBezTo>
                <a:cubicBezTo>
                  <a:pt x="1248" y="267"/>
                  <a:pt x="1337" y="204"/>
                  <a:pt x="1419" y="147"/>
                </a:cubicBezTo>
                <a:cubicBezTo>
                  <a:pt x="1502" y="89"/>
                  <a:pt x="1575" y="41"/>
                  <a:pt x="1642" y="0"/>
                </a:cubicBezTo>
                <a:cubicBezTo>
                  <a:pt x="1642" y="1"/>
                  <a:pt x="1642" y="1"/>
                  <a:pt x="1642" y="1"/>
                </a:cubicBezTo>
                <a:cubicBezTo>
                  <a:pt x="1576" y="42"/>
                  <a:pt x="1503" y="90"/>
                  <a:pt x="1419" y="147"/>
                </a:cubicBezTo>
                <a:cubicBezTo>
                  <a:pt x="1337" y="204"/>
                  <a:pt x="1249" y="268"/>
                  <a:pt x="1148" y="341"/>
                </a:cubicBezTo>
                <a:cubicBezTo>
                  <a:pt x="1028" y="429"/>
                  <a:pt x="907" y="520"/>
                  <a:pt x="791" y="608"/>
                </a:cubicBezTo>
                <a:cubicBezTo>
                  <a:pt x="713" y="666"/>
                  <a:pt x="639" y="722"/>
                  <a:pt x="565" y="776"/>
                </a:cubicBezTo>
                <a:cubicBezTo>
                  <a:pt x="469" y="848"/>
                  <a:pt x="396" y="901"/>
                  <a:pt x="326" y="950"/>
                </a:cubicBezTo>
                <a:cubicBezTo>
                  <a:pt x="257" y="998"/>
                  <a:pt x="201" y="1035"/>
                  <a:pt x="154" y="1062"/>
                </a:cubicBezTo>
                <a:cubicBezTo>
                  <a:pt x="108" y="1089"/>
                  <a:pt x="76" y="1105"/>
                  <a:pt x="50" y="1113"/>
                </a:cubicBezTo>
                <a:cubicBezTo>
                  <a:pt x="34" y="1117"/>
                  <a:pt x="20" y="1118"/>
                  <a:pt x="11" y="111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57" name="Freeform 31"/>
          <p:cNvSpPr/>
          <p:nvPr/>
        </p:nvSpPr>
        <p:spPr bwMode="auto">
          <a:xfrm>
            <a:off x="4557713" y="-1587"/>
            <a:ext cx="771525" cy="344488"/>
          </a:xfrm>
          <a:custGeom>
            <a:avLst/>
            <a:gdLst>
              <a:gd name="T0" fmla="*/ 1 w 309"/>
              <a:gd name="T1" fmla="*/ 134 h 134"/>
              <a:gd name="T2" fmla="*/ 0 w 309"/>
              <a:gd name="T3" fmla="*/ 134 h 134"/>
              <a:gd name="T4" fmla="*/ 145 w 309"/>
              <a:gd name="T5" fmla="*/ 43 h 134"/>
              <a:gd name="T6" fmla="*/ 309 w 309"/>
              <a:gd name="T7" fmla="*/ 22 h 134"/>
              <a:gd name="T8" fmla="*/ 309 w 309"/>
              <a:gd name="T9" fmla="*/ 23 h 134"/>
              <a:gd name="T10" fmla="*/ 1 w 309"/>
              <a:gd name="T11" fmla="*/ 134 h 134"/>
            </a:gdLst>
            <a:ahLst/>
            <a:cxnLst>
              <a:cxn ang="0">
                <a:pos x="T0" y="T1"/>
              </a:cxn>
              <a:cxn ang="0">
                <a:pos x="T2" y="T3"/>
              </a:cxn>
              <a:cxn ang="0">
                <a:pos x="T4" y="T5"/>
              </a:cxn>
              <a:cxn ang="0">
                <a:pos x="T6" y="T7"/>
              </a:cxn>
              <a:cxn ang="0">
                <a:pos x="T8" y="T9"/>
              </a:cxn>
              <a:cxn ang="0">
                <a:pos x="T10" y="T11"/>
              </a:cxn>
            </a:cxnLst>
            <a:rect l="0" t="0" r="r" b="b"/>
            <a:pathLst>
              <a:path w="309" h="134">
                <a:moveTo>
                  <a:pt x="1" y="134"/>
                </a:moveTo>
                <a:cubicBezTo>
                  <a:pt x="0" y="134"/>
                  <a:pt x="0" y="134"/>
                  <a:pt x="0" y="134"/>
                </a:cubicBezTo>
                <a:cubicBezTo>
                  <a:pt x="46" y="94"/>
                  <a:pt x="96" y="63"/>
                  <a:pt x="145" y="43"/>
                </a:cubicBezTo>
                <a:cubicBezTo>
                  <a:pt x="202" y="20"/>
                  <a:pt x="257" y="13"/>
                  <a:pt x="309" y="22"/>
                </a:cubicBezTo>
                <a:cubicBezTo>
                  <a:pt x="309" y="23"/>
                  <a:pt x="309" y="23"/>
                  <a:pt x="309" y="23"/>
                </a:cubicBezTo>
                <a:cubicBezTo>
                  <a:pt x="179" y="0"/>
                  <a:pt x="60" y="83"/>
                  <a:pt x="1" y="134"/>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58" name="Freeform 32"/>
          <p:cNvSpPr/>
          <p:nvPr/>
        </p:nvSpPr>
        <p:spPr bwMode="auto">
          <a:xfrm>
            <a:off x="4387850" y="-30162"/>
            <a:ext cx="941388" cy="509588"/>
          </a:xfrm>
          <a:custGeom>
            <a:avLst/>
            <a:gdLst>
              <a:gd name="T0" fmla="*/ 1 w 377"/>
              <a:gd name="T1" fmla="*/ 198 h 198"/>
              <a:gd name="T2" fmla="*/ 0 w 377"/>
              <a:gd name="T3" fmla="*/ 198 h 198"/>
              <a:gd name="T4" fmla="*/ 171 w 377"/>
              <a:gd name="T5" fmla="*/ 67 h 198"/>
              <a:gd name="T6" fmla="*/ 377 w 377"/>
              <a:gd name="T7" fmla="*/ 33 h 198"/>
              <a:gd name="T8" fmla="*/ 377 w 377"/>
              <a:gd name="T9" fmla="*/ 34 h 198"/>
              <a:gd name="T10" fmla="*/ 1 w 377"/>
              <a:gd name="T11" fmla="*/ 198 h 198"/>
            </a:gdLst>
            <a:ahLst/>
            <a:cxnLst>
              <a:cxn ang="0">
                <a:pos x="T0" y="T1"/>
              </a:cxn>
              <a:cxn ang="0">
                <a:pos x="T2" y="T3"/>
              </a:cxn>
              <a:cxn ang="0">
                <a:pos x="T4" y="T5"/>
              </a:cxn>
              <a:cxn ang="0">
                <a:pos x="T6" y="T7"/>
              </a:cxn>
              <a:cxn ang="0">
                <a:pos x="T8" y="T9"/>
              </a:cxn>
              <a:cxn ang="0">
                <a:pos x="T10" y="T11"/>
              </a:cxn>
            </a:cxnLst>
            <a:rect l="0" t="0" r="r" b="b"/>
            <a:pathLst>
              <a:path w="377" h="198">
                <a:moveTo>
                  <a:pt x="1" y="198"/>
                </a:moveTo>
                <a:cubicBezTo>
                  <a:pt x="0" y="198"/>
                  <a:pt x="0" y="198"/>
                  <a:pt x="0" y="198"/>
                </a:cubicBezTo>
                <a:cubicBezTo>
                  <a:pt x="38" y="159"/>
                  <a:pt x="98" y="104"/>
                  <a:pt x="171" y="67"/>
                </a:cubicBezTo>
                <a:cubicBezTo>
                  <a:pt x="243" y="31"/>
                  <a:pt x="312" y="20"/>
                  <a:pt x="377" y="33"/>
                </a:cubicBezTo>
                <a:cubicBezTo>
                  <a:pt x="377" y="34"/>
                  <a:pt x="377" y="34"/>
                  <a:pt x="377" y="34"/>
                </a:cubicBezTo>
                <a:cubicBezTo>
                  <a:pt x="211" y="0"/>
                  <a:pt x="59" y="138"/>
                  <a:pt x="1" y="198"/>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61" name="Freeform 35"/>
          <p:cNvSpPr/>
          <p:nvPr/>
        </p:nvSpPr>
        <p:spPr bwMode="auto">
          <a:xfrm>
            <a:off x="4046538" y="14288"/>
            <a:ext cx="1282700" cy="1046163"/>
          </a:xfrm>
          <a:custGeom>
            <a:avLst/>
            <a:gdLst>
              <a:gd name="T0" fmla="*/ 1 w 513"/>
              <a:gd name="T1" fmla="*/ 407 h 407"/>
              <a:gd name="T2" fmla="*/ 0 w 513"/>
              <a:gd name="T3" fmla="*/ 406 h 407"/>
              <a:gd name="T4" fmla="*/ 177 w 513"/>
              <a:gd name="T5" fmla="*/ 157 h 407"/>
              <a:gd name="T6" fmla="*/ 332 w 513"/>
              <a:gd name="T7" fmla="*/ 46 h 407"/>
              <a:gd name="T8" fmla="*/ 513 w 513"/>
              <a:gd name="T9" fmla="*/ 16 h 407"/>
              <a:gd name="T10" fmla="*/ 513 w 513"/>
              <a:gd name="T11" fmla="*/ 17 h 407"/>
              <a:gd name="T12" fmla="*/ 178 w 513"/>
              <a:gd name="T13" fmla="*/ 157 h 407"/>
              <a:gd name="T14" fmla="*/ 1 w 513"/>
              <a:gd name="T15" fmla="*/ 407 h 4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3" h="407">
                <a:moveTo>
                  <a:pt x="1" y="407"/>
                </a:moveTo>
                <a:cubicBezTo>
                  <a:pt x="0" y="406"/>
                  <a:pt x="0" y="406"/>
                  <a:pt x="0" y="406"/>
                </a:cubicBezTo>
                <a:cubicBezTo>
                  <a:pt x="49" y="307"/>
                  <a:pt x="107" y="225"/>
                  <a:pt x="177" y="157"/>
                </a:cubicBezTo>
                <a:cubicBezTo>
                  <a:pt x="226" y="109"/>
                  <a:pt x="279" y="71"/>
                  <a:pt x="332" y="46"/>
                </a:cubicBezTo>
                <a:cubicBezTo>
                  <a:pt x="395" y="17"/>
                  <a:pt x="455" y="7"/>
                  <a:pt x="513" y="16"/>
                </a:cubicBezTo>
                <a:cubicBezTo>
                  <a:pt x="513" y="17"/>
                  <a:pt x="513" y="17"/>
                  <a:pt x="513" y="17"/>
                </a:cubicBezTo>
                <a:cubicBezTo>
                  <a:pt x="408" y="0"/>
                  <a:pt x="286" y="51"/>
                  <a:pt x="178" y="157"/>
                </a:cubicBezTo>
                <a:cubicBezTo>
                  <a:pt x="108" y="226"/>
                  <a:pt x="50" y="307"/>
                  <a:pt x="1" y="407"/>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63" name="Freeform 37"/>
          <p:cNvSpPr/>
          <p:nvPr/>
        </p:nvSpPr>
        <p:spPr bwMode="auto">
          <a:xfrm>
            <a:off x="2671763" y="55563"/>
            <a:ext cx="2657475" cy="2595563"/>
          </a:xfrm>
          <a:custGeom>
            <a:avLst/>
            <a:gdLst>
              <a:gd name="T0" fmla="*/ 0 w 1064"/>
              <a:gd name="T1" fmla="*/ 1010 h 1010"/>
              <a:gd name="T2" fmla="*/ 0 w 1064"/>
              <a:gd name="T3" fmla="*/ 1010 h 1010"/>
              <a:gd name="T4" fmla="*/ 479 w 1064"/>
              <a:gd name="T5" fmla="*/ 742 h 1010"/>
              <a:gd name="T6" fmla="*/ 821 w 1064"/>
              <a:gd name="T7" fmla="*/ 460 h 1010"/>
              <a:gd name="T8" fmla="*/ 1009 w 1064"/>
              <a:gd name="T9" fmla="*/ 205 h 1010"/>
              <a:gd name="T10" fmla="*/ 1063 w 1064"/>
              <a:gd name="T11" fmla="*/ 0 h 1010"/>
              <a:gd name="T12" fmla="*/ 1064 w 1064"/>
              <a:gd name="T13" fmla="*/ 0 h 1010"/>
              <a:gd name="T14" fmla="*/ 1009 w 1064"/>
              <a:gd name="T15" fmla="*/ 206 h 1010"/>
              <a:gd name="T16" fmla="*/ 822 w 1064"/>
              <a:gd name="T17" fmla="*/ 460 h 1010"/>
              <a:gd name="T18" fmla="*/ 479 w 1064"/>
              <a:gd name="T19" fmla="*/ 743 h 1010"/>
              <a:gd name="T20" fmla="*/ 0 w 1064"/>
              <a:gd name="T21" fmla="*/ 1010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4" h="1010">
                <a:moveTo>
                  <a:pt x="0" y="1010"/>
                </a:moveTo>
                <a:cubicBezTo>
                  <a:pt x="0" y="1010"/>
                  <a:pt x="0" y="1010"/>
                  <a:pt x="0" y="1010"/>
                </a:cubicBezTo>
                <a:cubicBezTo>
                  <a:pt x="175" y="929"/>
                  <a:pt x="336" y="839"/>
                  <a:pt x="479" y="742"/>
                </a:cubicBezTo>
                <a:cubicBezTo>
                  <a:pt x="613" y="651"/>
                  <a:pt x="728" y="556"/>
                  <a:pt x="821" y="460"/>
                </a:cubicBezTo>
                <a:cubicBezTo>
                  <a:pt x="905" y="373"/>
                  <a:pt x="968" y="287"/>
                  <a:pt x="1009" y="205"/>
                </a:cubicBezTo>
                <a:cubicBezTo>
                  <a:pt x="1044" y="133"/>
                  <a:pt x="1063" y="63"/>
                  <a:pt x="1063" y="0"/>
                </a:cubicBezTo>
                <a:cubicBezTo>
                  <a:pt x="1064" y="0"/>
                  <a:pt x="1064" y="0"/>
                  <a:pt x="1064" y="0"/>
                </a:cubicBezTo>
                <a:cubicBezTo>
                  <a:pt x="1064" y="63"/>
                  <a:pt x="1045" y="134"/>
                  <a:pt x="1009" y="206"/>
                </a:cubicBezTo>
                <a:cubicBezTo>
                  <a:pt x="969" y="288"/>
                  <a:pt x="905" y="373"/>
                  <a:pt x="822" y="460"/>
                </a:cubicBezTo>
                <a:cubicBezTo>
                  <a:pt x="728" y="557"/>
                  <a:pt x="613" y="652"/>
                  <a:pt x="479" y="743"/>
                </a:cubicBezTo>
                <a:cubicBezTo>
                  <a:pt x="336" y="840"/>
                  <a:pt x="175" y="930"/>
                  <a:pt x="0" y="101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64" name="Freeform 38"/>
          <p:cNvSpPr/>
          <p:nvPr/>
        </p:nvSpPr>
        <p:spPr bwMode="auto">
          <a:xfrm>
            <a:off x="3932238" y="55563"/>
            <a:ext cx="1397000" cy="1782763"/>
          </a:xfrm>
          <a:custGeom>
            <a:avLst/>
            <a:gdLst>
              <a:gd name="T0" fmla="*/ 0 w 559"/>
              <a:gd name="T1" fmla="*/ 694 h 694"/>
              <a:gd name="T2" fmla="*/ 0 w 559"/>
              <a:gd name="T3" fmla="*/ 693 h 694"/>
              <a:gd name="T4" fmla="*/ 234 w 559"/>
              <a:gd name="T5" fmla="*/ 497 h 694"/>
              <a:gd name="T6" fmla="*/ 405 w 559"/>
              <a:gd name="T7" fmla="*/ 310 h 694"/>
              <a:gd name="T8" fmla="*/ 558 w 559"/>
              <a:gd name="T9" fmla="*/ 0 h 694"/>
              <a:gd name="T10" fmla="*/ 559 w 559"/>
              <a:gd name="T11" fmla="*/ 0 h 694"/>
              <a:gd name="T12" fmla="*/ 508 w 559"/>
              <a:gd name="T13" fmla="*/ 150 h 694"/>
              <a:gd name="T14" fmla="*/ 406 w 559"/>
              <a:gd name="T15" fmla="*/ 310 h 694"/>
              <a:gd name="T16" fmla="*/ 234 w 559"/>
              <a:gd name="T17" fmla="*/ 498 h 694"/>
              <a:gd name="T18" fmla="*/ 0 w 559"/>
              <a:gd name="T19" fmla="*/ 694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9" h="694">
                <a:moveTo>
                  <a:pt x="0" y="694"/>
                </a:moveTo>
                <a:cubicBezTo>
                  <a:pt x="0" y="693"/>
                  <a:pt x="0" y="693"/>
                  <a:pt x="0" y="693"/>
                </a:cubicBezTo>
                <a:cubicBezTo>
                  <a:pt x="87" y="629"/>
                  <a:pt x="165" y="563"/>
                  <a:pt x="234" y="497"/>
                </a:cubicBezTo>
                <a:cubicBezTo>
                  <a:pt x="301" y="434"/>
                  <a:pt x="358" y="371"/>
                  <a:pt x="405" y="310"/>
                </a:cubicBezTo>
                <a:cubicBezTo>
                  <a:pt x="491" y="200"/>
                  <a:pt x="544" y="93"/>
                  <a:pt x="558" y="0"/>
                </a:cubicBezTo>
                <a:cubicBezTo>
                  <a:pt x="559" y="0"/>
                  <a:pt x="559" y="0"/>
                  <a:pt x="559" y="0"/>
                </a:cubicBezTo>
                <a:cubicBezTo>
                  <a:pt x="552" y="47"/>
                  <a:pt x="535" y="97"/>
                  <a:pt x="508" y="150"/>
                </a:cubicBezTo>
                <a:cubicBezTo>
                  <a:pt x="483" y="202"/>
                  <a:pt x="448" y="256"/>
                  <a:pt x="406" y="310"/>
                </a:cubicBezTo>
                <a:cubicBezTo>
                  <a:pt x="359" y="371"/>
                  <a:pt x="301" y="434"/>
                  <a:pt x="234" y="498"/>
                </a:cubicBezTo>
                <a:cubicBezTo>
                  <a:pt x="166" y="563"/>
                  <a:pt x="87" y="629"/>
                  <a:pt x="0" y="694"/>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65" name="Freeform 39"/>
          <p:cNvSpPr/>
          <p:nvPr/>
        </p:nvSpPr>
        <p:spPr bwMode="auto">
          <a:xfrm>
            <a:off x="4764088" y="55563"/>
            <a:ext cx="565150" cy="549275"/>
          </a:xfrm>
          <a:custGeom>
            <a:avLst/>
            <a:gdLst>
              <a:gd name="T0" fmla="*/ 0 w 226"/>
              <a:gd name="T1" fmla="*/ 214 h 214"/>
              <a:gd name="T2" fmla="*/ 0 w 226"/>
              <a:gd name="T3" fmla="*/ 214 h 214"/>
              <a:gd name="T4" fmla="*/ 226 w 226"/>
              <a:gd name="T5" fmla="*/ 0 h 214"/>
              <a:gd name="T6" fmla="*/ 226 w 226"/>
              <a:gd name="T7" fmla="*/ 1 h 214"/>
              <a:gd name="T8" fmla="*/ 0 w 226"/>
              <a:gd name="T9" fmla="*/ 214 h 214"/>
            </a:gdLst>
            <a:ahLst/>
            <a:cxnLst>
              <a:cxn ang="0">
                <a:pos x="T0" y="T1"/>
              </a:cxn>
              <a:cxn ang="0">
                <a:pos x="T2" y="T3"/>
              </a:cxn>
              <a:cxn ang="0">
                <a:pos x="T4" y="T5"/>
              </a:cxn>
              <a:cxn ang="0">
                <a:pos x="T6" y="T7"/>
              </a:cxn>
              <a:cxn ang="0">
                <a:pos x="T8" y="T9"/>
              </a:cxn>
            </a:cxnLst>
            <a:rect l="0" t="0" r="r" b="b"/>
            <a:pathLst>
              <a:path w="226" h="214">
                <a:moveTo>
                  <a:pt x="0" y="214"/>
                </a:moveTo>
                <a:cubicBezTo>
                  <a:pt x="0" y="214"/>
                  <a:pt x="0" y="214"/>
                  <a:pt x="0" y="214"/>
                </a:cubicBezTo>
                <a:cubicBezTo>
                  <a:pt x="76" y="117"/>
                  <a:pt x="153" y="45"/>
                  <a:pt x="226" y="0"/>
                </a:cubicBezTo>
                <a:cubicBezTo>
                  <a:pt x="226" y="1"/>
                  <a:pt x="226" y="1"/>
                  <a:pt x="226" y="1"/>
                </a:cubicBezTo>
                <a:cubicBezTo>
                  <a:pt x="153" y="45"/>
                  <a:pt x="77" y="117"/>
                  <a:pt x="0" y="214"/>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0" name="Freeform 44"/>
          <p:cNvSpPr/>
          <p:nvPr/>
        </p:nvSpPr>
        <p:spPr bwMode="auto">
          <a:xfrm>
            <a:off x="5329238" y="55563"/>
            <a:ext cx="554038" cy="346075"/>
          </a:xfrm>
          <a:custGeom>
            <a:avLst/>
            <a:gdLst>
              <a:gd name="T0" fmla="*/ 222 w 222"/>
              <a:gd name="T1" fmla="*/ 135 h 135"/>
              <a:gd name="T2" fmla="*/ 0 w 222"/>
              <a:gd name="T3" fmla="*/ 1 h 135"/>
              <a:gd name="T4" fmla="*/ 0 w 222"/>
              <a:gd name="T5" fmla="*/ 0 h 135"/>
              <a:gd name="T6" fmla="*/ 122 w 222"/>
              <a:gd name="T7" fmla="*/ 35 h 135"/>
              <a:gd name="T8" fmla="*/ 222 w 222"/>
              <a:gd name="T9" fmla="*/ 135 h 135"/>
            </a:gdLst>
            <a:ahLst/>
            <a:cxnLst>
              <a:cxn ang="0">
                <a:pos x="T0" y="T1"/>
              </a:cxn>
              <a:cxn ang="0">
                <a:pos x="T2" y="T3"/>
              </a:cxn>
              <a:cxn ang="0">
                <a:pos x="T4" y="T5"/>
              </a:cxn>
              <a:cxn ang="0">
                <a:pos x="T6" y="T7"/>
              </a:cxn>
              <a:cxn ang="0">
                <a:pos x="T8" y="T9"/>
              </a:cxn>
            </a:cxnLst>
            <a:rect l="0" t="0" r="r" b="b"/>
            <a:pathLst>
              <a:path w="222" h="135">
                <a:moveTo>
                  <a:pt x="222" y="135"/>
                </a:moveTo>
                <a:cubicBezTo>
                  <a:pt x="170" y="51"/>
                  <a:pt x="85" y="0"/>
                  <a:pt x="0" y="1"/>
                </a:cubicBezTo>
                <a:cubicBezTo>
                  <a:pt x="0" y="0"/>
                  <a:pt x="0" y="0"/>
                  <a:pt x="0" y="0"/>
                </a:cubicBezTo>
                <a:cubicBezTo>
                  <a:pt x="41" y="0"/>
                  <a:pt x="83" y="12"/>
                  <a:pt x="122" y="35"/>
                </a:cubicBezTo>
                <a:cubicBezTo>
                  <a:pt x="162" y="59"/>
                  <a:pt x="196" y="93"/>
                  <a:pt x="222" y="135"/>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1" name="Freeform 45"/>
          <p:cNvSpPr/>
          <p:nvPr/>
        </p:nvSpPr>
        <p:spPr bwMode="auto">
          <a:xfrm>
            <a:off x="4557713" y="-34925"/>
            <a:ext cx="1325563" cy="436563"/>
          </a:xfrm>
          <a:custGeom>
            <a:avLst/>
            <a:gdLst>
              <a:gd name="T0" fmla="*/ 1 w 531"/>
              <a:gd name="T1" fmla="*/ 147 h 170"/>
              <a:gd name="T2" fmla="*/ 0 w 531"/>
              <a:gd name="T3" fmla="*/ 147 h 170"/>
              <a:gd name="T4" fmla="*/ 261 w 531"/>
              <a:gd name="T5" fmla="*/ 9 h 170"/>
              <a:gd name="T6" fmla="*/ 336 w 531"/>
              <a:gd name="T7" fmla="*/ 15 h 170"/>
              <a:gd name="T8" fmla="*/ 339 w 531"/>
              <a:gd name="T9" fmla="*/ 16 h 170"/>
              <a:gd name="T10" fmla="*/ 410 w 531"/>
              <a:gd name="T11" fmla="*/ 44 h 170"/>
              <a:gd name="T12" fmla="*/ 531 w 531"/>
              <a:gd name="T13" fmla="*/ 170 h 170"/>
              <a:gd name="T14" fmla="*/ 531 w 531"/>
              <a:gd name="T15" fmla="*/ 170 h 170"/>
              <a:gd name="T16" fmla="*/ 261 w 531"/>
              <a:gd name="T17" fmla="*/ 10 h 170"/>
              <a:gd name="T18" fmla="*/ 1 w 531"/>
              <a:gd name="T19" fmla="*/ 147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1" h="170">
                <a:moveTo>
                  <a:pt x="1" y="147"/>
                </a:moveTo>
                <a:cubicBezTo>
                  <a:pt x="0" y="147"/>
                  <a:pt x="0" y="147"/>
                  <a:pt x="0" y="147"/>
                </a:cubicBezTo>
                <a:cubicBezTo>
                  <a:pt x="59" y="90"/>
                  <a:pt x="152" y="20"/>
                  <a:pt x="261" y="9"/>
                </a:cubicBezTo>
                <a:cubicBezTo>
                  <a:pt x="285" y="7"/>
                  <a:pt x="311" y="9"/>
                  <a:pt x="336" y="15"/>
                </a:cubicBezTo>
                <a:cubicBezTo>
                  <a:pt x="337" y="15"/>
                  <a:pt x="338" y="15"/>
                  <a:pt x="339" y="16"/>
                </a:cubicBezTo>
                <a:cubicBezTo>
                  <a:pt x="363" y="22"/>
                  <a:pt x="387" y="31"/>
                  <a:pt x="410" y="44"/>
                </a:cubicBezTo>
                <a:cubicBezTo>
                  <a:pt x="460" y="73"/>
                  <a:pt x="502" y="117"/>
                  <a:pt x="531" y="170"/>
                </a:cubicBezTo>
                <a:cubicBezTo>
                  <a:pt x="531" y="170"/>
                  <a:pt x="531" y="170"/>
                  <a:pt x="531" y="170"/>
                </a:cubicBezTo>
                <a:cubicBezTo>
                  <a:pt x="472" y="65"/>
                  <a:pt x="364" y="0"/>
                  <a:pt x="261" y="10"/>
                </a:cubicBezTo>
                <a:cubicBezTo>
                  <a:pt x="152" y="20"/>
                  <a:pt x="59" y="90"/>
                  <a:pt x="1" y="147"/>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2" name="Freeform 46"/>
          <p:cNvSpPr/>
          <p:nvPr/>
        </p:nvSpPr>
        <p:spPr bwMode="auto">
          <a:xfrm>
            <a:off x="4387850" y="-50800"/>
            <a:ext cx="1495425" cy="530225"/>
          </a:xfrm>
          <a:custGeom>
            <a:avLst/>
            <a:gdLst>
              <a:gd name="T0" fmla="*/ 1 w 599"/>
              <a:gd name="T1" fmla="*/ 206 h 206"/>
              <a:gd name="T2" fmla="*/ 0 w 599"/>
              <a:gd name="T3" fmla="*/ 206 h 206"/>
              <a:gd name="T4" fmla="*/ 125 w 599"/>
              <a:gd name="T5" fmla="*/ 88 h 206"/>
              <a:gd name="T6" fmla="*/ 280 w 599"/>
              <a:gd name="T7" fmla="*/ 14 h 206"/>
              <a:gd name="T8" fmla="*/ 451 w 599"/>
              <a:gd name="T9" fmla="*/ 28 h 206"/>
              <a:gd name="T10" fmla="*/ 599 w 599"/>
              <a:gd name="T11" fmla="*/ 176 h 206"/>
              <a:gd name="T12" fmla="*/ 599 w 599"/>
              <a:gd name="T13" fmla="*/ 176 h 206"/>
              <a:gd name="T14" fmla="*/ 451 w 599"/>
              <a:gd name="T15" fmla="*/ 29 h 206"/>
              <a:gd name="T16" fmla="*/ 280 w 599"/>
              <a:gd name="T17" fmla="*/ 15 h 206"/>
              <a:gd name="T18" fmla="*/ 1 w 599"/>
              <a:gd name="T19" fmla="*/ 20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9" h="206">
                <a:moveTo>
                  <a:pt x="1" y="206"/>
                </a:moveTo>
                <a:cubicBezTo>
                  <a:pt x="0" y="206"/>
                  <a:pt x="0" y="206"/>
                  <a:pt x="0" y="206"/>
                </a:cubicBezTo>
                <a:cubicBezTo>
                  <a:pt x="40" y="159"/>
                  <a:pt x="82" y="119"/>
                  <a:pt x="125" y="88"/>
                </a:cubicBezTo>
                <a:cubicBezTo>
                  <a:pt x="175" y="51"/>
                  <a:pt x="228" y="26"/>
                  <a:pt x="280" y="14"/>
                </a:cubicBezTo>
                <a:cubicBezTo>
                  <a:pt x="339" y="0"/>
                  <a:pt x="400" y="5"/>
                  <a:pt x="451" y="28"/>
                </a:cubicBezTo>
                <a:cubicBezTo>
                  <a:pt x="509" y="54"/>
                  <a:pt x="562" y="106"/>
                  <a:pt x="599" y="176"/>
                </a:cubicBezTo>
                <a:cubicBezTo>
                  <a:pt x="599" y="176"/>
                  <a:pt x="599" y="176"/>
                  <a:pt x="599" y="176"/>
                </a:cubicBezTo>
                <a:cubicBezTo>
                  <a:pt x="561" y="107"/>
                  <a:pt x="509" y="55"/>
                  <a:pt x="451" y="29"/>
                </a:cubicBezTo>
                <a:cubicBezTo>
                  <a:pt x="400" y="6"/>
                  <a:pt x="339" y="1"/>
                  <a:pt x="280" y="15"/>
                </a:cubicBezTo>
                <a:cubicBezTo>
                  <a:pt x="183" y="37"/>
                  <a:pt x="89" y="102"/>
                  <a:pt x="1" y="20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3" name="Freeform 47"/>
          <p:cNvSpPr/>
          <p:nvPr/>
        </p:nvSpPr>
        <p:spPr bwMode="auto">
          <a:xfrm>
            <a:off x="2106613" y="401638"/>
            <a:ext cx="3886200" cy="5697538"/>
          </a:xfrm>
          <a:custGeom>
            <a:avLst/>
            <a:gdLst>
              <a:gd name="T0" fmla="*/ 0 w 1556"/>
              <a:gd name="T1" fmla="*/ 2217 h 2217"/>
              <a:gd name="T2" fmla="*/ 0 w 1556"/>
              <a:gd name="T3" fmla="*/ 2216 h 2217"/>
              <a:gd name="T4" fmla="*/ 299 w 1556"/>
              <a:gd name="T5" fmla="*/ 2104 h 2217"/>
              <a:gd name="T6" fmla="*/ 621 w 1556"/>
              <a:gd name="T7" fmla="*/ 1903 h 2217"/>
              <a:gd name="T8" fmla="*/ 1209 w 1556"/>
              <a:gd name="T9" fmla="*/ 1266 h 2217"/>
              <a:gd name="T10" fmla="*/ 1523 w 1556"/>
              <a:gd name="T11" fmla="*/ 536 h 2217"/>
              <a:gd name="T12" fmla="*/ 1551 w 1556"/>
              <a:gd name="T13" fmla="*/ 234 h 2217"/>
              <a:gd name="T14" fmla="*/ 1511 w 1556"/>
              <a:gd name="T15" fmla="*/ 0 h 2217"/>
              <a:gd name="T16" fmla="*/ 1512 w 1556"/>
              <a:gd name="T17" fmla="*/ 0 h 2217"/>
              <a:gd name="T18" fmla="*/ 1552 w 1556"/>
              <a:gd name="T19" fmla="*/ 233 h 2217"/>
              <a:gd name="T20" fmla="*/ 1524 w 1556"/>
              <a:gd name="T21" fmla="*/ 537 h 2217"/>
              <a:gd name="T22" fmla="*/ 1210 w 1556"/>
              <a:gd name="T23" fmla="*/ 1267 h 2217"/>
              <a:gd name="T24" fmla="*/ 621 w 1556"/>
              <a:gd name="T25" fmla="*/ 1904 h 2217"/>
              <a:gd name="T26" fmla="*/ 300 w 1556"/>
              <a:gd name="T27" fmla="*/ 2104 h 2217"/>
              <a:gd name="T28" fmla="*/ 0 w 1556"/>
              <a:gd name="T29" fmla="*/ 2217 h 2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56" h="2217">
                <a:moveTo>
                  <a:pt x="0" y="2217"/>
                </a:moveTo>
                <a:cubicBezTo>
                  <a:pt x="0" y="2216"/>
                  <a:pt x="0" y="2216"/>
                  <a:pt x="0" y="2216"/>
                </a:cubicBezTo>
                <a:cubicBezTo>
                  <a:pt x="97" y="2191"/>
                  <a:pt x="198" y="2154"/>
                  <a:pt x="299" y="2104"/>
                </a:cubicBezTo>
                <a:cubicBezTo>
                  <a:pt x="407" y="2051"/>
                  <a:pt x="515" y="1983"/>
                  <a:pt x="621" y="1903"/>
                </a:cubicBezTo>
                <a:cubicBezTo>
                  <a:pt x="844" y="1733"/>
                  <a:pt x="1048" y="1513"/>
                  <a:pt x="1209" y="1266"/>
                </a:cubicBezTo>
                <a:cubicBezTo>
                  <a:pt x="1365" y="1027"/>
                  <a:pt x="1474" y="775"/>
                  <a:pt x="1523" y="536"/>
                </a:cubicBezTo>
                <a:cubicBezTo>
                  <a:pt x="1545" y="430"/>
                  <a:pt x="1555" y="328"/>
                  <a:pt x="1551" y="234"/>
                </a:cubicBezTo>
                <a:cubicBezTo>
                  <a:pt x="1548" y="148"/>
                  <a:pt x="1535" y="70"/>
                  <a:pt x="1511" y="0"/>
                </a:cubicBezTo>
                <a:cubicBezTo>
                  <a:pt x="1512" y="0"/>
                  <a:pt x="1512" y="0"/>
                  <a:pt x="1512" y="0"/>
                </a:cubicBezTo>
                <a:cubicBezTo>
                  <a:pt x="1536" y="69"/>
                  <a:pt x="1549" y="148"/>
                  <a:pt x="1552" y="233"/>
                </a:cubicBezTo>
                <a:cubicBezTo>
                  <a:pt x="1556" y="328"/>
                  <a:pt x="1546" y="430"/>
                  <a:pt x="1524" y="537"/>
                </a:cubicBezTo>
                <a:cubicBezTo>
                  <a:pt x="1475" y="775"/>
                  <a:pt x="1366" y="1028"/>
                  <a:pt x="1210" y="1267"/>
                </a:cubicBezTo>
                <a:cubicBezTo>
                  <a:pt x="1048" y="1514"/>
                  <a:pt x="845" y="1734"/>
                  <a:pt x="621" y="1904"/>
                </a:cubicBezTo>
                <a:cubicBezTo>
                  <a:pt x="516" y="1984"/>
                  <a:pt x="407" y="2051"/>
                  <a:pt x="300" y="2104"/>
                </a:cubicBezTo>
                <a:cubicBezTo>
                  <a:pt x="198" y="2154"/>
                  <a:pt x="98" y="2192"/>
                  <a:pt x="0" y="2217"/>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4" name="Freeform 48"/>
          <p:cNvSpPr/>
          <p:nvPr/>
        </p:nvSpPr>
        <p:spPr bwMode="auto">
          <a:xfrm>
            <a:off x="4060825" y="401638"/>
            <a:ext cx="2030413" cy="4667250"/>
          </a:xfrm>
          <a:custGeom>
            <a:avLst/>
            <a:gdLst>
              <a:gd name="T0" fmla="*/ 0 w 813"/>
              <a:gd name="T1" fmla="*/ 1816 h 1816"/>
              <a:gd name="T2" fmla="*/ 0 w 813"/>
              <a:gd name="T3" fmla="*/ 1815 h 1816"/>
              <a:gd name="T4" fmla="*/ 345 w 813"/>
              <a:gd name="T5" fmla="*/ 1532 h 1816"/>
              <a:gd name="T6" fmla="*/ 651 w 813"/>
              <a:gd name="T7" fmla="*/ 1043 h 1816"/>
              <a:gd name="T8" fmla="*/ 800 w 813"/>
              <a:gd name="T9" fmla="*/ 456 h 1816"/>
              <a:gd name="T10" fmla="*/ 730 w 813"/>
              <a:gd name="T11" fmla="*/ 0 h 1816"/>
              <a:gd name="T12" fmla="*/ 730 w 813"/>
              <a:gd name="T13" fmla="*/ 0 h 1816"/>
              <a:gd name="T14" fmla="*/ 801 w 813"/>
              <a:gd name="T15" fmla="*/ 456 h 1816"/>
              <a:gd name="T16" fmla="*/ 652 w 813"/>
              <a:gd name="T17" fmla="*/ 1043 h 1816"/>
              <a:gd name="T18" fmla="*/ 513 w 813"/>
              <a:gd name="T19" fmla="*/ 1307 h 1816"/>
              <a:gd name="T20" fmla="*/ 346 w 813"/>
              <a:gd name="T21" fmla="*/ 1533 h 1816"/>
              <a:gd name="T22" fmla="*/ 176 w 813"/>
              <a:gd name="T23" fmla="*/ 1697 h 1816"/>
              <a:gd name="T24" fmla="*/ 0 w 813"/>
              <a:gd name="T25" fmla="*/ 1816 h 1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3" h="1816">
                <a:moveTo>
                  <a:pt x="0" y="1816"/>
                </a:moveTo>
                <a:cubicBezTo>
                  <a:pt x="0" y="1815"/>
                  <a:pt x="0" y="1815"/>
                  <a:pt x="0" y="1815"/>
                </a:cubicBezTo>
                <a:cubicBezTo>
                  <a:pt x="122" y="1749"/>
                  <a:pt x="238" y="1654"/>
                  <a:pt x="345" y="1532"/>
                </a:cubicBezTo>
                <a:cubicBezTo>
                  <a:pt x="467" y="1394"/>
                  <a:pt x="572" y="1225"/>
                  <a:pt x="651" y="1043"/>
                </a:cubicBezTo>
                <a:cubicBezTo>
                  <a:pt x="735" y="849"/>
                  <a:pt x="787" y="646"/>
                  <a:pt x="800" y="456"/>
                </a:cubicBezTo>
                <a:cubicBezTo>
                  <a:pt x="812" y="274"/>
                  <a:pt x="788" y="116"/>
                  <a:pt x="730" y="0"/>
                </a:cubicBezTo>
                <a:cubicBezTo>
                  <a:pt x="730" y="0"/>
                  <a:pt x="730" y="0"/>
                  <a:pt x="730" y="0"/>
                </a:cubicBezTo>
                <a:cubicBezTo>
                  <a:pt x="789" y="116"/>
                  <a:pt x="813" y="274"/>
                  <a:pt x="801" y="456"/>
                </a:cubicBezTo>
                <a:cubicBezTo>
                  <a:pt x="788" y="646"/>
                  <a:pt x="736" y="849"/>
                  <a:pt x="652" y="1043"/>
                </a:cubicBezTo>
                <a:cubicBezTo>
                  <a:pt x="612" y="1135"/>
                  <a:pt x="566" y="1224"/>
                  <a:pt x="513" y="1307"/>
                </a:cubicBezTo>
                <a:cubicBezTo>
                  <a:pt x="462" y="1389"/>
                  <a:pt x="406" y="1464"/>
                  <a:pt x="346" y="1533"/>
                </a:cubicBezTo>
                <a:cubicBezTo>
                  <a:pt x="292" y="1594"/>
                  <a:pt x="235" y="1649"/>
                  <a:pt x="176" y="1697"/>
                </a:cubicBezTo>
                <a:cubicBezTo>
                  <a:pt x="119" y="1744"/>
                  <a:pt x="60" y="1784"/>
                  <a:pt x="0" y="181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5" name="Freeform 49"/>
          <p:cNvSpPr/>
          <p:nvPr/>
        </p:nvSpPr>
        <p:spPr bwMode="auto">
          <a:xfrm>
            <a:off x="4675188" y="401638"/>
            <a:ext cx="1443038" cy="3271838"/>
          </a:xfrm>
          <a:custGeom>
            <a:avLst/>
            <a:gdLst>
              <a:gd name="T0" fmla="*/ 0 w 578"/>
              <a:gd name="T1" fmla="*/ 1273 h 1273"/>
              <a:gd name="T2" fmla="*/ 0 w 578"/>
              <a:gd name="T3" fmla="*/ 1272 h 1273"/>
              <a:gd name="T4" fmla="*/ 216 w 578"/>
              <a:gd name="T5" fmla="*/ 1134 h 1273"/>
              <a:gd name="T6" fmla="*/ 437 w 578"/>
              <a:gd name="T7" fmla="*/ 825 h 1273"/>
              <a:gd name="T8" fmla="*/ 565 w 578"/>
              <a:gd name="T9" fmla="*/ 379 h 1273"/>
              <a:gd name="T10" fmla="*/ 484 w 578"/>
              <a:gd name="T11" fmla="*/ 0 h 1273"/>
              <a:gd name="T12" fmla="*/ 484 w 578"/>
              <a:gd name="T13" fmla="*/ 0 h 1273"/>
              <a:gd name="T14" fmla="*/ 566 w 578"/>
              <a:gd name="T15" fmla="*/ 379 h 1273"/>
              <a:gd name="T16" fmla="*/ 438 w 578"/>
              <a:gd name="T17" fmla="*/ 825 h 1273"/>
              <a:gd name="T18" fmla="*/ 217 w 578"/>
              <a:gd name="T19" fmla="*/ 1134 h 1273"/>
              <a:gd name="T20" fmla="*/ 0 w 578"/>
              <a:gd name="T21" fmla="*/ 1273 h 1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8" h="1273">
                <a:moveTo>
                  <a:pt x="0" y="1273"/>
                </a:moveTo>
                <a:cubicBezTo>
                  <a:pt x="0" y="1272"/>
                  <a:pt x="0" y="1272"/>
                  <a:pt x="0" y="1272"/>
                </a:cubicBezTo>
                <a:cubicBezTo>
                  <a:pt x="71" y="1249"/>
                  <a:pt x="146" y="1201"/>
                  <a:pt x="216" y="1134"/>
                </a:cubicBezTo>
                <a:cubicBezTo>
                  <a:pt x="301" y="1053"/>
                  <a:pt x="377" y="946"/>
                  <a:pt x="437" y="825"/>
                </a:cubicBezTo>
                <a:cubicBezTo>
                  <a:pt x="509" y="680"/>
                  <a:pt x="553" y="525"/>
                  <a:pt x="565" y="379"/>
                </a:cubicBezTo>
                <a:cubicBezTo>
                  <a:pt x="577" y="219"/>
                  <a:pt x="548" y="85"/>
                  <a:pt x="484" y="0"/>
                </a:cubicBezTo>
                <a:cubicBezTo>
                  <a:pt x="484" y="0"/>
                  <a:pt x="484" y="0"/>
                  <a:pt x="484" y="0"/>
                </a:cubicBezTo>
                <a:cubicBezTo>
                  <a:pt x="549" y="84"/>
                  <a:pt x="578" y="219"/>
                  <a:pt x="566" y="379"/>
                </a:cubicBezTo>
                <a:cubicBezTo>
                  <a:pt x="554" y="526"/>
                  <a:pt x="510" y="680"/>
                  <a:pt x="438" y="825"/>
                </a:cubicBezTo>
                <a:cubicBezTo>
                  <a:pt x="378" y="947"/>
                  <a:pt x="301" y="1054"/>
                  <a:pt x="217" y="1134"/>
                </a:cubicBezTo>
                <a:cubicBezTo>
                  <a:pt x="146" y="1202"/>
                  <a:pt x="71" y="1250"/>
                  <a:pt x="0" y="1273"/>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8" name="Freeform 52"/>
          <p:cNvSpPr/>
          <p:nvPr/>
        </p:nvSpPr>
        <p:spPr bwMode="auto">
          <a:xfrm>
            <a:off x="4046538" y="-47625"/>
            <a:ext cx="1836738" cy="1108075"/>
          </a:xfrm>
          <a:custGeom>
            <a:avLst/>
            <a:gdLst>
              <a:gd name="T0" fmla="*/ 1 w 735"/>
              <a:gd name="T1" fmla="*/ 431 h 431"/>
              <a:gd name="T2" fmla="*/ 0 w 735"/>
              <a:gd name="T3" fmla="*/ 430 h 431"/>
              <a:gd name="T4" fmla="*/ 97 w 735"/>
              <a:gd name="T5" fmla="*/ 260 h 431"/>
              <a:gd name="T6" fmla="*/ 269 w 735"/>
              <a:gd name="T7" fmla="*/ 85 h 431"/>
              <a:gd name="T8" fmla="*/ 507 w 735"/>
              <a:gd name="T9" fmla="*/ 8 h 431"/>
              <a:gd name="T10" fmla="*/ 735 w 735"/>
              <a:gd name="T11" fmla="*/ 175 h 431"/>
              <a:gd name="T12" fmla="*/ 734 w 735"/>
              <a:gd name="T13" fmla="*/ 175 h 431"/>
              <a:gd name="T14" fmla="*/ 507 w 735"/>
              <a:gd name="T15" fmla="*/ 9 h 431"/>
              <a:gd name="T16" fmla="*/ 269 w 735"/>
              <a:gd name="T17" fmla="*/ 85 h 431"/>
              <a:gd name="T18" fmla="*/ 98 w 735"/>
              <a:gd name="T19" fmla="*/ 261 h 431"/>
              <a:gd name="T20" fmla="*/ 1 w 735"/>
              <a:gd name="T21" fmla="*/ 43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5" h="431">
                <a:moveTo>
                  <a:pt x="1" y="431"/>
                </a:moveTo>
                <a:cubicBezTo>
                  <a:pt x="0" y="430"/>
                  <a:pt x="0" y="430"/>
                  <a:pt x="0" y="430"/>
                </a:cubicBezTo>
                <a:cubicBezTo>
                  <a:pt x="27" y="370"/>
                  <a:pt x="60" y="313"/>
                  <a:pt x="97" y="260"/>
                </a:cubicBezTo>
                <a:cubicBezTo>
                  <a:pt x="149" y="188"/>
                  <a:pt x="207" y="129"/>
                  <a:pt x="269" y="85"/>
                </a:cubicBezTo>
                <a:cubicBezTo>
                  <a:pt x="325" y="45"/>
                  <a:pt x="411" y="0"/>
                  <a:pt x="507" y="8"/>
                </a:cubicBezTo>
                <a:cubicBezTo>
                  <a:pt x="596" y="15"/>
                  <a:pt x="684" y="79"/>
                  <a:pt x="735" y="175"/>
                </a:cubicBezTo>
                <a:cubicBezTo>
                  <a:pt x="734" y="175"/>
                  <a:pt x="734" y="175"/>
                  <a:pt x="734" y="175"/>
                </a:cubicBezTo>
                <a:cubicBezTo>
                  <a:pt x="683" y="80"/>
                  <a:pt x="596" y="16"/>
                  <a:pt x="507" y="9"/>
                </a:cubicBezTo>
                <a:cubicBezTo>
                  <a:pt x="412" y="1"/>
                  <a:pt x="325" y="46"/>
                  <a:pt x="269" y="85"/>
                </a:cubicBezTo>
                <a:cubicBezTo>
                  <a:pt x="207" y="129"/>
                  <a:pt x="150" y="188"/>
                  <a:pt x="98" y="261"/>
                </a:cubicBezTo>
                <a:cubicBezTo>
                  <a:pt x="61" y="313"/>
                  <a:pt x="28" y="370"/>
                  <a:pt x="1" y="43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79" name="Freeform 53"/>
          <p:cNvSpPr/>
          <p:nvPr/>
        </p:nvSpPr>
        <p:spPr bwMode="auto">
          <a:xfrm>
            <a:off x="4929188" y="401638"/>
            <a:ext cx="1165225" cy="3603625"/>
          </a:xfrm>
          <a:custGeom>
            <a:avLst/>
            <a:gdLst>
              <a:gd name="T0" fmla="*/ 1 w 467"/>
              <a:gd name="T1" fmla="*/ 1402 h 1402"/>
              <a:gd name="T2" fmla="*/ 0 w 467"/>
              <a:gd name="T3" fmla="*/ 1401 h 1402"/>
              <a:gd name="T4" fmla="*/ 218 w 467"/>
              <a:gd name="T5" fmla="*/ 1146 h 1402"/>
              <a:gd name="T6" fmla="*/ 397 w 467"/>
              <a:gd name="T7" fmla="*/ 766 h 1402"/>
              <a:gd name="T8" fmla="*/ 465 w 467"/>
              <a:gd name="T9" fmla="*/ 335 h 1402"/>
              <a:gd name="T10" fmla="*/ 382 w 467"/>
              <a:gd name="T11" fmla="*/ 0 h 1402"/>
              <a:gd name="T12" fmla="*/ 382 w 467"/>
              <a:gd name="T13" fmla="*/ 0 h 1402"/>
              <a:gd name="T14" fmla="*/ 466 w 467"/>
              <a:gd name="T15" fmla="*/ 335 h 1402"/>
              <a:gd name="T16" fmla="*/ 449 w 467"/>
              <a:gd name="T17" fmla="*/ 550 h 1402"/>
              <a:gd name="T18" fmla="*/ 397 w 467"/>
              <a:gd name="T19" fmla="*/ 766 h 1402"/>
              <a:gd name="T20" fmla="*/ 219 w 467"/>
              <a:gd name="T21" fmla="*/ 1146 h 1402"/>
              <a:gd name="T22" fmla="*/ 1 w 467"/>
              <a:gd name="T23" fmla="*/ 1402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1402">
                <a:moveTo>
                  <a:pt x="1" y="1402"/>
                </a:moveTo>
                <a:cubicBezTo>
                  <a:pt x="0" y="1401"/>
                  <a:pt x="0" y="1401"/>
                  <a:pt x="0" y="1401"/>
                </a:cubicBezTo>
                <a:cubicBezTo>
                  <a:pt x="80" y="1333"/>
                  <a:pt x="153" y="1247"/>
                  <a:pt x="218" y="1146"/>
                </a:cubicBezTo>
                <a:cubicBezTo>
                  <a:pt x="294" y="1030"/>
                  <a:pt x="354" y="902"/>
                  <a:pt x="397" y="766"/>
                </a:cubicBezTo>
                <a:cubicBezTo>
                  <a:pt x="443" y="619"/>
                  <a:pt x="467" y="470"/>
                  <a:pt x="465" y="335"/>
                </a:cubicBezTo>
                <a:cubicBezTo>
                  <a:pt x="463" y="198"/>
                  <a:pt x="434" y="83"/>
                  <a:pt x="382" y="0"/>
                </a:cubicBezTo>
                <a:cubicBezTo>
                  <a:pt x="382" y="0"/>
                  <a:pt x="382" y="0"/>
                  <a:pt x="382" y="0"/>
                </a:cubicBezTo>
                <a:cubicBezTo>
                  <a:pt x="435" y="82"/>
                  <a:pt x="463" y="198"/>
                  <a:pt x="466" y="335"/>
                </a:cubicBezTo>
                <a:cubicBezTo>
                  <a:pt x="467" y="404"/>
                  <a:pt x="461" y="477"/>
                  <a:pt x="449" y="550"/>
                </a:cubicBezTo>
                <a:cubicBezTo>
                  <a:pt x="438" y="621"/>
                  <a:pt x="420" y="694"/>
                  <a:pt x="397" y="766"/>
                </a:cubicBezTo>
                <a:cubicBezTo>
                  <a:pt x="354" y="903"/>
                  <a:pt x="294" y="1030"/>
                  <a:pt x="219" y="1146"/>
                </a:cubicBezTo>
                <a:cubicBezTo>
                  <a:pt x="154" y="1247"/>
                  <a:pt x="80" y="1333"/>
                  <a:pt x="1" y="1402"/>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24" name="Freeform 54"/>
          <p:cNvSpPr/>
          <p:nvPr/>
        </p:nvSpPr>
        <p:spPr bwMode="auto">
          <a:xfrm>
            <a:off x="4649788" y="173038"/>
            <a:ext cx="1276350" cy="228600"/>
          </a:xfrm>
          <a:custGeom>
            <a:avLst/>
            <a:gdLst>
              <a:gd name="T0" fmla="*/ 1 w 511"/>
              <a:gd name="T1" fmla="*/ 70 h 89"/>
              <a:gd name="T2" fmla="*/ 0 w 511"/>
              <a:gd name="T3" fmla="*/ 70 h 89"/>
              <a:gd name="T4" fmla="*/ 35 w 511"/>
              <a:gd name="T5" fmla="*/ 62 h 89"/>
              <a:gd name="T6" fmla="*/ 364 w 511"/>
              <a:gd name="T7" fmla="*/ 7 h 89"/>
              <a:gd name="T8" fmla="*/ 489 w 511"/>
              <a:gd name="T9" fmla="*/ 14 h 89"/>
              <a:gd name="T10" fmla="*/ 507 w 511"/>
              <a:gd name="T11" fmla="*/ 35 h 89"/>
              <a:gd name="T12" fmla="*/ 494 w 511"/>
              <a:gd name="T13" fmla="*/ 89 h 89"/>
              <a:gd name="T14" fmla="*/ 494 w 511"/>
              <a:gd name="T15" fmla="*/ 89 h 89"/>
              <a:gd name="T16" fmla="*/ 506 w 511"/>
              <a:gd name="T17" fmla="*/ 35 h 89"/>
              <a:gd name="T18" fmla="*/ 488 w 511"/>
              <a:gd name="T19" fmla="*/ 15 h 89"/>
              <a:gd name="T20" fmla="*/ 364 w 511"/>
              <a:gd name="T21" fmla="*/ 8 h 89"/>
              <a:gd name="T22" fmla="*/ 35 w 511"/>
              <a:gd name="T23" fmla="*/ 63 h 89"/>
              <a:gd name="T24" fmla="*/ 1 w 511"/>
              <a:gd name="T25"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89">
                <a:moveTo>
                  <a:pt x="1" y="70"/>
                </a:moveTo>
                <a:cubicBezTo>
                  <a:pt x="0" y="70"/>
                  <a:pt x="0" y="70"/>
                  <a:pt x="0" y="70"/>
                </a:cubicBezTo>
                <a:cubicBezTo>
                  <a:pt x="12" y="67"/>
                  <a:pt x="23" y="65"/>
                  <a:pt x="35" y="62"/>
                </a:cubicBezTo>
                <a:cubicBezTo>
                  <a:pt x="150" y="38"/>
                  <a:pt x="259" y="16"/>
                  <a:pt x="364" y="7"/>
                </a:cubicBezTo>
                <a:cubicBezTo>
                  <a:pt x="408" y="3"/>
                  <a:pt x="457" y="0"/>
                  <a:pt x="489" y="14"/>
                </a:cubicBezTo>
                <a:cubicBezTo>
                  <a:pt x="498" y="18"/>
                  <a:pt x="504" y="25"/>
                  <a:pt x="507" y="35"/>
                </a:cubicBezTo>
                <a:cubicBezTo>
                  <a:pt x="511" y="51"/>
                  <a:pt x="507" y="71"/>
                  <a:pt x="494" y="89"/>
                </a:cubicBezTo>
                <a:cubicBezTo>
                  <a:pt x="494" y="89"/>
                  <a:pt x="494" y="89"/>
                  <a:pt x="494" y="89"/>
                </a:cubicBezTo>
                <a:cubicBezTo>
                  <a:pt x="506" y="70"/>
                  <a:pt x="510" y="51"/>
                  <a:pt x="506" y="35"/>
                </a:cubicBezTo>
                <a:cubicBezTo>
                  <a:pt x="503" y="26"/>
                  <a:pt x="497" y="19"/>
                  <a:pt x="488" y="15"/>
                </a:cubicBezTo>
                <a:cubicBezTo>
                  <a:pt x="457" y="1"/>
                  <a:pt x="408" y="4"/>
                  <a:pt x="364" y="8"/>
                </a:cubicBezTo>
                <a:cubicBezTo>
                  <a:pt x="259" y="17"/>
                  <a:pt x="150" y="39"/>
                  <a:pt x="35" y="63"/>
                </a:cubicBezTo>
                <a:cubicBezTo>
                  <a:pt x="24" y="66"/>
                  <a:pt x="12" y="68"/>
                  <a:pt x="1" y="7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25" name="Freeform 55"/>
          <p:cNvSpPr/>
          <p:nvPr/>
        </p:nvSpPr>
        <p:spPr bwMode="auto">
          <a:xfrm>
            <a:off x="2671763" y="401638"/>
            <a:ext cx="3211513" cy="2249488"/>
          </a:xfrm>
          <a:custGeom>
            <a:avLst/>
            <a:gdLst>
              <a:gd name="T0" fmla="*/ 0 w 1286"/>
              <a:gd name="T1" fmla="*/ 875 h 875"/>
              <a:gd name="T2" fmla="*/ 0 w 1286"/>
              <a:gd name="T3" fmla="*/ 875 h 875"/>
              <a:gd name="T4" fmla="*/ 491 w 1286"/>
              <a:gd name="T5" fmla="*/ 640 h 875"/>
              <a:gd name="T6" fmla="*/ 713 w 1286"/>
              <a:gd name="T7" fmla="*/ 515 h 875"/>
              <a:gd name="T8" fmla="*/ 813 w 1286"/>
              <a:gd name="T9" fmla="*/ 452 h 875"/>
              <a:gd name="T10" fmla="*/ 842 w 1286"/>
              <a:gd name="T11" fmla="*/ 434 h 875"/>
              <a:gd name="T12" fmla="*/ 904 w 1286"/>
              <a:gd name="T13" fmla="*/ 391 h 875"/>
              <a:gd name="T14" fmla="*/ 999 w 1286"/>
              <a:gd name="T15" fmla="*/ 316 h 875"/>
              <a:gd name="T16" fmla="*/ 1058 w 1286"/>
              <a:gd name="T17" fmla="*/ 274 h 875"/>
              <a:gd name="T18" fmla="*/ 1173 w 1286"/>
              <a:gd name="T19" fmla="*/ 168 h 875"/>
              <a:gd name="T20" fmla="*/ 1286 w 1286"/>
              <a:gd name="T21" fmla="*/ 0 h 875"/>
              <a:gd name="T22" fmla="*/ 1286 w 1286"/>
              <a:gd name="T23" fmla="*/ 0 h 875"/>
              <a:gd name="T24" fmla="*/ 1173 w 1286"/>
              <a:gd name="T25" fmla="*/ 169 h 875"/>
              <a:gd name="T26" fmla="*/ 1059 w 1286"/>
              <a:gd name="T27" fmla="*/ 274 h 875"/>
              <a:gd name="T28" fmla="*/ 999 w 1286"/>
              <a:gd name="T29" fmla="*/ 317 h 875"/>
              <a:gd name="T30" fmla="*/ 904 w 1286"/>
              <a:gd name="T31" fmla="*/ 391 h 875"/>
              <a:gd name="T32" fmla="*/ 843 w 1286"/>
              <a:gd name="T33" fmla="*/ 435 h 875"/>
              <a:gd name="T34" fmla="*/ 813 w 1286"/>
              <a:gd name="T35" fmla="*/ 453 h 875"/>
              <a:gd name="T36" fmla="*/ 713 w 1286"/>
              <a:gd name="T37" fmla="*/ 515 h 875"/>
              <a:gd name="T38" fmla="*/ 491 w 1286"/>
              <a:gd name="T39" fmla="*/ 641 h 875"/>
              <a:gd name="T40" fmla="*/ 0 w 1286"/>
              <a:gd name="T41" fmla="*/ 875 h 875"/>
              <a:gd name="connsiteX0" fmla="*/ 0 w 10000"/>
              <a:gd name="connsiteY0" fmla="*/ 10000 h 10000"/>
              <a:gd name="connsiteX1" fmla="*/ 0 w 10000"/>
              <a:gd name="connsiteY1" fmla="*/ 10000 h 10000"/>
              <a:gd name="connsiteX2" fmla="*/ 3818 w 10000"/>
              <a:gd name="connsiteY2" fmla="*/ 7314 h 10000"/>
              <a:gd name="connsiteX3" fmla="*/ 5544 w 10000"/>
              <a:gd name="connsiteY3" fmla="*/ 5886 h 10000"/>
              <a:gd name="connsiteX4" fmla="*/ 6322 w 10000"/>
              <a:gd name="connsiteY4" fmla="*/ 5166 h 10000"/>
              <a:gd name="connsiteX5" fmla="*/ 6547 w 10000"/>
              <a:gd name="connsiteY5" fmla="*/ 4960 h 10000"/>
              <a:gd name="connsiteX6" fmla="*/ 7030 w 10000"/>
              <a:gd name="connsiteY6" fmla="*/ 4469 h 10000"/>
              <a:gd name="connsiteX7" fmla="*/ 7768 w 10000"/>
              <a:gd name="connsiteY7" fmla="*/ 3611 h 10000"/>
              <a:gd name="connsiteX8" fmla="*/ 8227 w 10000"/>
              <a:gd name="connsiteY8" fmla="*/ 3131 h 10000"/>
              <a:gd name="connsiteX9" fmla="*/ 9121 w 10000"/>
              <a:gd name="connsiteY9" fmla="*/ 1920 h 10000"/>
              <a:gd name="connsiteX10" fmla="*/ 10000 w 10000"/>
              <a:gd name="connsiteY10" fmla="*/ 0 h 10000"/>
              <a:gd name="connsiteX11" fmla="*/ 10000 w 10000"/>
              <a:gd name="connsiteY11" fmla="*/ 0 h 10000"/>
              <a:gd name="connsiteX12" fmla="*/ 9121 w 10000"/>
              <a:gd name="connsiteY12" fmla="*/ 1931 h 10000"/>
              <a:gd name="connsiteX13" fmla="*/ 8235 w 10000"/>
              <a:gd name="connsiteY13" fmla="*/ 3131 h 10000"/>
              <a:gd name="connsiteX14" fmla="*/ 7030 w 10000"/>
              <a:gd name="connsiteY14" fmla="*/ 4469 h 10000"/>
              <a:gd name="connsiteX15" fmla="*/ 6555 w 10000"/>
              <a:gd name="connsiteY15" fmla="*/ 4971 h 10000"/>
              <a:gd name="connsiteX16" fmla="*/ 6322 w 10000"/>
              <a:gd name="connsiteY16" fmla="*/ 5177 h 10000"/>
              <a:gd name="connsiteX17" fmla="*/ 5544 w 10000"/>
              <a:gd name="connsiteY17" fmla="*/ 5886 h 10000"/>
              <a:gd name="connsiteX18" fmla="*/ 3818 w 10000"/>
              <a:gd name="connsiteY18" fmla="*/ 7326 h 10000"/>
              <a:gd name="connsiteX19" fmla="*/ 0 w 10000"/>
              <a:gd name="connsiteY19" fmla="*/ 10000 h 10000"/>
              <a:gd name="connsiteX0-1" fmla="*/ 0 w 10000"/>
              <a:gd name="connsiteY0-2" fmla="*/ 10000 h 10000"/>
              <a:gd name="connsiteX1-3" fmla="*/ 0 w 10000"/>
              <a:gd name="connsiteY1-4" fmla="*/ 10000 h 10000"/>
              <a:gd name="connsiteX2-5" fmla="*/ 3818 w 10000"/>
              <a:gd name="connsiteY2-6" fmla="*/ 7314 h 10000"/>
              <a:gd name="connsiteX3-7" fmla="*/ 5544 w 10000"/>
              <a:gd name="connsiteY3-8" fmla="*/ 5886 h 10000"/>
              <a:gd name="connsiteX4-9" fmla="*/ 6322 w 10000"/>
              <a:gd name="connsiteY4-10" fmla="*/ 5166 h 10000"/>
              <a:gd name="connsiteX5-11" fmla="*/ 6547 w 10000"/>
              <a:gd name="connsiteY5-12" fmla="*/ 4960 h 10000"/>
              <a:gd name="connsiteX6-13" fmla="*/ 7030 w 10000"/>
              <a:gd name="connsiteY6-14" fmla="*/ 4469 h 10000"/>
              <a:gd name="connsiteX7-15" fmla="*/ 8227 w 10000"/>
              <a:gd name="connsiteY7-16" fmla="*/ 3131 h 10000"/>
              <a:gd name="connsiteX8-17" fmla="*/ 9121 w 10000"/>
              <a:gd name="connsiteY8-18" fmla="*/ 1920 h 10000"/>
              <a:gd name="connsiteX9-19" fmla="*/ 10000 w 10000"/>
              <a:gd name="connsiteY9-20" fmla="*/ 0 h 10000"/>
              <a:gd name="connsiteX10-21" fmla="*/ 10000 w 10000"/>
              <a:gd name="connsiteY10-22" fmla="*/ 0 h 10000"/>
              <a:gd name="connsiteX11-23" fmla="*/ 9121 w 10000"/>
              <a:gd name="connsiteY11-24" fmla="*/ 1931 h 10000"/>
              <a:gd name="connsiteX12-25" fmla="*/ 8235 w 10000"/>
              <a:gd name="connsiteY12-26" fmla="*/ 3131 h 10000"/>
              <a:gd name="connsiteX13-27" fmla="*/ 7030 w 10000"/>
              <a:gd name="connsiteY13-28" fmla="*/ 4469 h 10000"/>
              <a:gd name="connsiteX14-29" fmla="*/ 6555 w 10000"/>
              <a:gd name="connsiteY14-30" fmla="*/ 4971 h 10000"/>
              <a:gd name="connsiteX15-31" fmla="*/ 6322 w 10000"/>
              <a:gd name="connsiteY15-32" fmla="*/ 5177 h 10000"/>
              <a:gd name="connsiteX16-33" fmla="*/ 5544 w 10000"/>
              <a:gd name="connsiteY16-34" fmla="*/ 5886 h 10000"/>
              <a:gd name="connsiteX17-35" fmla="*/ 3818 w 10000"/>
              <a:gd name="connsiteY17-36" fmla="*/ 7326 h 10000"/>
              <a:gd name="connsiteX18-37" fmla="*/ 0 w 10000"/>
              <a:gd name="connsiteY18-38" fmla="*/ 10000 h 10000"/>
              <a:gd name="connsiteX0-39" fmla="*/ 0 w 10000"/>
              <a:gd name="connsiteY0-40" fmla="*/ 10000 h 10000"/>
              <a:gd name="connsiteX1-41" fmla="*/ 0 w 10000"/>
              <a:gd name="connsiteY1-42" fmla="*/ 10000 h 10000"/>
              <a:gd name="connsiteX2-43" fmla="*/ 3818 w 10000"/>
              <a:gd name="connsiteY2-44" fmla="*/ 7314 h 10000"/>
              <a:gd name="connsiteX3-45" fmla="*/ 5544 w 10000"/>
              <a:gd name="connsiteY3-46" fmla="*/ 5886 h 10000"/>
              <a:gd name="connsiteX4-47" fmla="*/ 6322 w 10000"/>
              <a:gd name="connsiteY4-48" fmla="*/ 5166 h 10000"/>
              <a:gd name="connsiteX5-49" fmla="*/ 6547 w 10000"/>
              <a:gd name="connsiteY5-50" fmla="*/ 4960 h 10000"/>
              <a:gd name="connsiteX6-51" fmla="*/ 7030 w 10000"/>
              <a:gd name="connsiteY6-52" fmla="*/ 4469 h 10000"/>
              <a:gd name="connsiteX7-53" fmla="*/ 8227 w 10000"/>
              <a:gd name="connsiteY7-54" fmla="*/ 3131 h 10000"/>
              <a:gd name="connsiteX8-55" fmla="*/ 9121 w 10000"/>
              <a:gd name="connsiteY8-56" fmla="*/ 1920 h 10000"/>
              <a:gd name="connsiteX9-57" fmla="*/ 10000 w 10000"/>
              <a:gd name="connsiteY9-58" fmla="*/ 0 h 10000"/>
              <a:gd name="connsiteX10-59" fmla="*/ 10000 w 10000"/>
              <a:gd name="connsiteY10-60" fmla="*/ 0 h 10000"/>
              <a:gd name="connsiteX11-61" fmla="*/ 9121 w 10000"/>
              <a:gd name="connsiteY11-62" fmla="*/ 1931 h 10000"/>
              <a:gd name="connsiteX12-63" fmla="*/ 8235 w 10000"/>
              <a:gd name="connsiteY12-64" fmla="*/ 3131 h 10000"/>
              <a:gd name="connsiteX13-65" fmla="*/ 7030 w 10000"/>
              <a:gd name="connsiteY13-66" fmla="*/ 4469 h 10000"/>
              <a:gd name="connsiteX14-67" fmla="*/ 6322 w 10000"/>
              <a:gd name="connsiteY14-68" fmla="*/ 5177 h 10000"/>
              <a:gd name="connsiteX15-69" fmla="*/ 5544 w 10000"/>
              <a:gd name="connsiteY15-70" fmla="*/ 5886 h 10000"/>
              <a:gd name="connsiteX16-71" fmla="*/ 3818 w 10000"/>
              <a:gd name="connsiteY16-72" fmla="*/ 7326 h 10000"/>
              <a:gd name="connsiteX17-73" fmla="*/ 0 w 10000"/>
              <a:gd name="connsiteY17-74" fmla="*/ 10000 h 10000"/>
              <a:gd name="connsiteX0-75" fmla="*/ 0 w 10000"/>
              <a:gd name="connsiteY0-76" fmla="*/ 10000 h 10000"/>
              <a:gd name="connsiteX1-77" fmla="*/ 0 w 10000"/>
              <a:gd name="connsiteY1-78" fmla="*/ 10000 h 10000"/>
              <a:gd name="connsiteX2-79" fmla="*/ 3818 w 10000"/>
              <a:gd name="connsiteY2-80" fmla="*/ 7314 h 10000"/>
              <a:gd name="connsiteX3-81" fmla="*/ 5544 w 10000"/>
              <a:gd name="connsiteY3-82" fmla="*/ 5886 h 10000"/>
              <a:gd name="connsiteX4-83" fmla="*/ 6322 w 10000"/>
              <a:gd name="connsiteY4-84" fmla="*/ 5166 h 10000"/>
              <a:gd name="connsiteX5-85" fmla="*/ 7030 w 10000"/>
              <a:gd name="connsiteY5-86" fmla="*/ 4469 h 10000"/>
              <a:gd name="connsiteX6-87" fmla="*/ 8227 w 10000"/>
              <a:gd name="connsiteY6-88" fmla="*/ 3131 h 10000"/>
              <a:gd name="connsiteX7-89" fmla="*/ 9121 w 10000"/>
              <a:gd name="connsiteY7-90" fmla="*/ 1920 h 10000"/>
              <a:gd name="connsiteX8-91" fmla="*/ 10000 w 10000"/>
              <a:gd name="connsiteY8-92" fmla="*/ 0 h 10000"/>
              <a:gd name="connsiteX9-93" fmla="*/ 10000 w 10000"/>
              <a:gd name="connsiteY9-94" fmla="*/ 0 h 10000"/>
              <a:gd name="connsiteX10-95" fmla="*/ 9121 w 10000"/>
              <a:gd name="connsiteY10-96" fmla="*/ 1931 h 10000"/>
              <a:gd name="connsiteX11-97" fmla="*/ 8235 w 10000"/>
              <a:gd name="connsiteY11-98" fmla="*/ 3131 h 10000"/>
              <a:gd name="connsiteX12-99" fmla="*/ 7030 w 10000"/>
              <a:gd name="connsiteY12-100" fmla="*/ 4469 h 10000"/>
              <a:gd name="connsiteX13-101" fmla="*/ 6322 w 10000"/>
              <a:gd name="connsiteY13-102" fmla="*/ 5177 h 10000"/>
              <a:gd name="connsiteX14-103" fmla="*/ 5544 w 10000"/>
              <a:gd name="connsiteY14-104" fmla="*/ 5886 h 10000"/>
              <a:gd name="connsiteX15-105" fmla="*/ 3818 w 10000"/>
              <a:gd name="connsiteY15-106" fmla="*/ 7326 h 10000"/>
              <a:gd name="connsiteX16-107" fmla="*/ 0 w 10000"/>
              <a:gd name="connsiteY16-108"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Lst>
            <a:rect l="l" t="t" r="r" b="b"/>
            <a:pathLst>
              <a:path w="10000" h="10000">
                <a:moveTo>
                  <a:pt x="0" y="10000"/>
                </a:moveTo>
                <a:lnTo>
                  <a:pt x="0" y="10000"/>
                </a:lnTo>
                <a:cubicBezTo>
                  <a:pt x="1337" y="9166"/>
                  <a:pt x="2621" y="8263"/>
                  <a:pt x="3818" y="7314"/>
                </a:cubicBezTo>
                <a:cubicBezTo>
                  <a:pt x="4417" y="6846"/>
                  <a:pt x="5000" y="6366"/>
                  <a:pt x="5544" y="5886"/>
                </a:cubicBezTo>
                <a:cubicBezTo>
                  <a:pt x="5801" y="5657"/>
                  <a:pt x="6074" y="5402"/>
                  <a:pt x="6322" y="5166"/>
                </a:cubicBezTo>
                <a:cubicBezTo>
                  <a:pt x="6570" y="4930"/>
                  <a:pt x="6713" y="4808"/>
                  <a:pt x="7030" y="4469"/>
                </a:cubicBezTo>
                <a:cubicBezTo>
                  <a:pt x="7347" y="4130"/>
                  <a:pt x="7879" y="3556"/>
                  <a:pt x="8227" y="3131"/>
                </a:cubicBezTo>
                <a:cubicBezTo>
                  <a:pt x="8576" y="2706"/>
                  <a:pt x="8872" y="2309"/>
                  <a:pt x="9121" y="1920"/>
                </a:cubicBezTo>
                <a:cubicBezTo>
                  <a:pt x="9580" y="1211"/>
                  <a:pt x="9876" y="560"/>
                  <a:pt x="10000" y="0"/>
                </a:cubicBezTo>
                <a:lnTo>
                  <a:pt x="10000" y="0"/>
                </a:lnTo>
                <a:cubicBezTo>
                  <a:pt x="9883" y="560"/>
                  <a:pt x="9588" y="1211"/>
                  <a:pt x="9121" y="1931"/>
                </a:cubicBezTo>
                <a:cubicBezTo>
                  <a:pt x="8872" y="2320"/>
                  <a:pt x="8577" y="2720"/>
                  <a:pt x="8235" y="3131"/>
                </a:cubicBezTo>
                <a:cubicBezTo>
                  <a:pt x="7887" y="3554"/>
                  <a:pt x="7310" y="4162"/>
                  <a:pt x="7030" y="4469"/>
                </a:cubicBezTo>
                <a:cubicBezTo>
                  <a:pt x="6711" y="4810"/>
                  <a:pt x="6570" y="4941"/>
                  <a:pt x="6322" y="5177"/>
                </a:cubicBezTo>
                <a:cubicBezTo>
                  <a:pt x="6065" y="5417"/>
                  <a:pt x="5801" y="5657"/>
                  <a:pt x="5544" y="5886"/>
                </a:cubicBezTo>
                <a:cubicBezTo>
                  <a:pt x="5000" y="6366"/>
                  <a:pt x="4425" y="6857"/>
                  <a:pt x="3818" y="7326"/>
                </a:cubicBezTo>
                <a:cubicBezTo>
                  <a:pt x="2621" y="8263"/>
                  <a:pt x="1337" y="9166"/>
                  <a:pt x="0" y="1000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26" name="Freeform 56"/>
          <p:cNvSpPr/>
          <p:nvPr/>
        </p:nvSpPr>
        <p:spPr bwMode="auto">
          <a:xfrm>
            <a:off x="3932238" y="401638"/>
            <a:ext cx="1951038" cy="1436688"/>
          </a:xfrm>
          <a:custGeom>
            <a:avLst/>
            <a:gdLst>
              <a:gd name="T0" fmla="*/ 0 w 781"/>
              <a:gd name="T1" fmla="*/ 559 h 559"/>
              <a:gd name="T2" fmla="*/ 0 w 781"/>
              <a:gd name="T3" fmla="*/ 558 h 559"/>
              <a:gd name="T4" fmla="*/ 163 w 781"/>
              <a:gd name="T5" fmla="*/ 446 h 559"/>
              <a:gd name="T6" fmla="*/ 273 w 781"/>
              <a:gd name="T7" fmla="*/ 369 h 559"/>
              <a:gd name="T8" fmla="*/ 511 w 781"/>
              <a:gd name="T9" fmla="*/ 205 h 559"/>
              <a:gd name="T10" fmla="*/ 685 w 781"/>
              <a:gd name="T11" fmla="*/ 79 h 559"/>
              <a:gd name="T12" fmla="*/ 781 w 781"/>
              <a:gd name="T13" fmla="*/ 0 h 559"/>
              <a:gd name="T14" fmla="*/ 781 w 781"/>
              <a:gd name="T15" fmla="*/ 0 h 559"/>
              <a:gd name="T16" fmla="*/ 685 w 781"/>
              <a:gd name="T17" fmla="*/ 80 h 559"/>
              <a:gd name="T18" fmla="*/ 511 w 781"/>
              <a:gd name="T19" fmla="*/ 205 h 559"/>
              <a:gd name="T20" fmla="*/ 274 w 781"/>
              <a:gd name="T21" fmla="*/ 370 h 559"/>
              <a:gd name="T22" fmla="*/ 163 w 781"/>
              <a:gd name="T23" fmla="*/ 446 h 559"/>
              <a:gd name="T24" fmla="*/ 0 w 781"/>
              <a:gd name="T25" fmla="*/ 559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1" h="559">
                <a:moveTo>
                  <a:pt x="0" y="559"/>
                </a:moveTo>
                <a:cubicBezTo>
                  <a:pt x="0" y="558"/>
                  <a:pt x="0" y="558"/>
                  <a:pt x="0" y="558"/>
                </a:cubicBezTo>
                <a:cubicBezTo>
                  <a:pt x="55" y="520"/>
                  <a:pt x="110" y="482"/>
                  <a:pt x="163" y="446"/>
                </a:cubicBezTo>
                <a:cubicBezTo>
                  <a:pt x="199" y="420"/>
                  <a:pt x="237" y="395"/>
                  <a:pt x="273" y="369"/>
                </a:cubicBezTo>
                <a:cubicBezTo>
                  <a:pt x="347" y="319"/>
                  <a:pt x="433" y="260"/>
                  <a:pt x="511" y="205"/>
                </a:cubicBezTo>
                <a:cubicBezTo>
                  <a:pt x="582" y="155"/>
                  <a:pt x="639" y="114"/>
                  <a:pt x="685" y="79"/>
                </a:cubicBezTo>
                <a:cubicBezTo>
                  <a:pt x="720" y="52"/>
                  <a:pt x="757" y="24"/>
                  <a:pt x="781" y="0"/>
                </a:cubicBezTo>
                <a:cubicBezTo>
                  <a:pt x="781" y="0"/>
                  <a:pt x="781" y="0"/>
                  <a:pt x="781" y="0"/>
                </a:cubicBezTo>
                <a:cubicBezTo>
                  <a:pt x="757" y="24"/>
                  <a:pt x="721" y="53"/>
                  <a:pt x="685" y="80"/>
                </a:cubicBezTo>
                <a:cubicBezTo>
                  <a:pt x="639" y="114"/>
                  <a:pt x="582" y="155"/>
                  <a:pt x="511" y="205"/>
                </a:cubicBezTo>
                <a:cubicBezTo>
                  <a:pt x="433" y="260"/>
                  <a:pt x="347" y="319"/>
                  <a:pt x="274" y="370"/>
                </a:cubicBezTo>
                <a:cubicBezTo>
                  <a:pt x="237" y="395"/>
                  <a:pt x="200" y="421"/>
                  <a:pt x="163" y="446"/>
                </a:cubicBezTo>
                <a:cubicBezTo>
                  <a:pt x="110" y="483"/>
                  <a:pt x="55" y="521"/>
                  <a:pt x="0" y="559"/>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27" name="Freeform 57"/>
          <p:cNvSpPr/>
          <p:nvPr/>
        </p:nvSpPr>
        <p:spPr bwMode="auto">
          <a:xfrm>
            <a:off x="4764088" y="188913"/>
            <a:ext cx="1119188" cy="415925"/>
          </a:xfrm>
          <a:custGeom>
            <a:avLst/>
            <a:gdLst>
              <a:gd name="T0" fmla="*/ 0 w 448"/>
              <a:gd name="T1" fmla="*/ 162 h 162"/>
              <a:gd name="T2" fmla="*/ 0 w 448"/>
              <a:gd name="T3" fmla="*/ 162 h 162"/>
              <a:gd name="T4" fmla="*/ 111 w 448"/>
              <a:gd name="T5" fmla="*/ 70 h 162"/>
              <a:gd name="T6" fmla="*/ 235 w 448"/>
              <a:gd name="T7" fmla="*/ 17 h 162"/>
              <a:gd name="T8" fmla="*/ 341 w 448"/>
              <a:gd name="T9" fmla="*/ 18 h 162"/>
              <a:gd name="T10" fmla="*/ 351 w 448"/>
              <a:gd name="T11" fmla="*/ 21 h 162"/>
              <a:gd name="T12" fmla="*/ 448 w 448"/>
              <a:gd name="T13" fmla="*/ 83 h 162"/>
              <a:gd name="T14" fmla="*/ 448 w 448"/>
              <a:gd name="T15" fmla="*/ 83 h 162"/>
              <a:gd name="T16" fmla="*/ 235 w 448"/>
              <a:gd name="T17" fmla="*/ 18 h 162"/>
              <a:gd name="T18" fmla="*/ 0 w 448"/>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162">
                <a:moveTo>
                  <a:pt x="0" y="162"/>
                </a:moveTo>
                <a:cubicBezTo>
                  <a:pt x="0" y="162"/>
                  <a:pt x="0" y="162"/>
                  <a:pt x="0" y="162"/>
                </a:cubicBezTo>
                <a:cubicBezTo>
                  <a:pt x="36" y="125"/>
                  <a:pt x="74" y="94"/>
                  <a:pt x="111" y="70"/>
                </a:cubicBezTo>
                <a:cubicBezTo>
                  <a:pt x="153" y="44"/>
                  <a:pt x="194" y="26"/>
                  <a:pt x="235" y="17"/>
                </a:cubicBezTo>
                <a:cubicBezTo>
                  <a:pt x="270" y="9"/>
                  <a:pt x="306" y="10"/>
                  <a:pt x="341" y="18"/>
                </a:cubicBezTo>
                <a:cubicBezTo>
                  <a:pt x="344" y="19"/>
                  <a:pt x="348" y="20"/>
                  <a:pt x="351" y="21"/>
                </a:cubicBezTo>
                <a:cubicBezTo>
                  <a:pt x="390" y="33"/>
                  <a:pt x="423" y="54"/>
                  <a:pt x="448" y="83"/>
                </a:cubicBezTo>
                <a:cubicBezTo>
                  <a:pt x="448" y="83"/>
                  <a:pt x="448" y="83"/>
                  <a:pt x="448" y="83"/>
                </a:cubicBezTo>
                <a:cubicBezTo>
                  <a:pt x="398" y="26"/>
                  <a:pt x="315" y="0"/>
                  <a:pt x="235" y="18"/>
                </a:cubicBezTo>
                <a:cubicBezTo>
                  <a:pt x="158" y="35"/>
                  <a:pt x="76" y="85"/>
                  <a:pt x="0" y="162"/>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1" name="Freeform 61"/>
          <p:cNvSpPr/>
          <p:nvPr/>
        </p:nvSpPr>
        <p:spPr bwMode="auto">
          <a:xfrm>
            <a:off x="5883275" y="401638"/>
            <a:ext cx="223838" cy="925513"/>
          </a:xfrm>
          <a:custGeom>
            <a:avLst/>
            <a:gdLst>
              <a:gd name="T0" fmla="*/ 83 w 90"/>
              <a:gd name="T1" fmla="*/ 360 h 360"/>
              <a:gd name="T2" fmla="*/ 0 w 90"/>
              <a:gd name="T3" fmla="*/ 0 h 360"/>
              <a:gd name="T4" fmla="*/ 0 w 90"/>
              <a:gd name="T5" fmla="*/ 0 h 360"/>
              <a:gd name="T6" fmla="*/ 68 w 90"/>
              <a:gd name="T7" fmla="*/ 160 h 360"/>
              <a:gd name="T8" fmla="*/ 83 w 90"/>
              <a:gd name="T9" fmla="*/ 360 h 360"/>
            </a:gdLst>
            <a:ahLst/>
            <a:cxnLst>
              <a:cxn ang="0">
                <a:pos x="T0" y="T1"/>
              </a:cxn>
              <a:cxn ang="0">
                <a:pos x="T2" y="T3"/>
              </a:cxn>
              <a:cxn ang="0">
                <a:pos x="T4" y="T5"/>
              </a:cxn>
              <a:cxn ang="0">
                <a:pos x="T6" y="T7"/>
              </a:cxn>
              <a:cxn ang="0">
                <a:pos x="T8" y="T9"/>
              </a:cxn>
            </a:cxnLst>
            <a:rect l="0" t="0" r="r" b="b"/>
            <a:pathLst>
              <a:path w="90" h="360">
                <a:moveTo>
                  <a:pt x="83" y="360"/>
                </a:moveTo>
                <a:cubicBezTo>
                  <a:pt x="90" y="210"/>
                  <a:pt x="60" y="82"/>
                  <a:pt x="0" y="0"/>
                </a:cubicBezTo>
                <a:cubicBezTo>
                  <a:pt x="0" y="0"/>
                  <a:pt x="0" y="0"/>
                  <a:pt x="0" y="0"/>
                </a:cubicBezTo>
                <a:cubicBezTo>
                  <a:pt x="31" y="42"/>
                  <a:pt x="54" y="96"/>
                  <a:pt x="68" y="160"/>
                </a:cubicBezTo>
                <a:cubicBezTo>
                  <a:pt x="82" y="220"/>
                  <a:pt x="87" y="288"/>
                  <a:pt x="83" y="360"/>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2" name="Freeform 62"/>
          <p:cNvSpPr/>
          <p:nvPr/>
        </p:nvSpPr>
        <p:spPr bwMode="auto">
          <a:xfrm>
            <a:off x="5329238" y="34925"/>
            <a:ext cx="776288" cy="1292225"/>
          </a:xfrm>
          <a:custGeom>
            <a:avLst/>
            <a:gdLst>
              <a:gd name="T0" fmla="*/ 305 w 311"/>
              <a:gd name="T1" fmla="*/ 503 h 503"/>
              <a:gd name="T2" fmla="*/ 224 w 311"/>
              <a:gd name="T3" fmla="*/ 125 h 503"/>
              <a:gd name="T4" fmla="*/ 0 w 311"/>
              <a:gd name="T5" fmla="*/ 9 h 503"/>
              <a:gd name="T6" fmla="*/ 0 w 311"/>
              <a:gd name="T7" fmla="*/ 8 h 503"/>
              <a:gd name="T8" fmla="*/ 225 w 311"/>
              <a:gd name="T9" fmla="*/ 124 h 503"/>
              <a:gd name="T10" fmla="*/ 291 w 311"/>
              <a:gd name="T11" fmla="*/ 294 h 503"/>
              <a:gd name="T12" fmla="*/ 305 w 311"/>
              <a:gd name="T13" fmla="*/ 503 h 503"/>
            </a:gdLst>
            <a:ahLst/>
            <a:cxnLst>
              <a:cxn ang="0">
                <a:pos x="T0" y="T1"/>
              </a:cxn>
              <a:cxn ang="0">
                <a:pos x="T2" y="T3"/>
              </a:cxn>
              <a:cxn ang="0">
                <a:pos x="T4" y="T5"/>
              </a:cxn>
              <a:cxn ang="0">
                <a:pos x="T6" y="T7"/>
              </a:cxn>
              <a:cxn ang="0">
                <a:pos x="T8" y="T9"/>
              </a:cxn>
              <a:cxn ang="0">
                <a:pos x="T10" y="T11"/>
              </a:cxn>
              <a:cxn ang="0">
                <a:pos x="T12" y="T13"/>
              </a:cxn>
            </a:cxnLst>
            <a:rect l="0" t="0" r="r" b="b"/>
            <a:pathLst>
              <a:path w="311" h="503">
                <a:moveTo>
                  <a:pt x="305" y="503"/>
                </a:moveTo>
                <a:cubicBezTo>
                  <a:pt x="311" y="346"/>
                  <a:pt x="284" y="215"/>
                  <a:pt x="224" y="125"/>
                </a:cubicBezTo>
                <a:cubicBezTo>
                  <a:pt x="173" y="46"/>
                  <a:pt x="85" y="1"/>
                  <a:pt x="0" y="9"/>
                </a:cubicBezTo>
                <a:cubicBezTo>
                  <a:pt x="0" y="8"/>
                  <a:pt x="0" y="8"/>
                  <a:pt x="0" y="8"/>
                </a:cubicBezTo>
                <a:cubicBezTo>
                  <a:pt x="85" y="0"/>
                  <a:pt x="173" y="46"/>
                  <a:pt x="225" y="124"/>
                </a:cubicBezTo>
                <a:cubicBezTo>
                  <a:pt x="255" y="170"/>
                  <a:pt x="277" y="227"/>
                  <a:pt x="291" y="294"/>
                </a:cubicBezTo>
                <a:cubicBezTo>
                  <a:pt x="304" y="357"/>
                  <a:pt x="309" y="428"/>
                  <a:pt x="305" y="503"/>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3" name="Freeform 63"/>
          <p:cNvSpPr/>
          <p:nvPr/>
        </p:nvSpPr>
        <p:spPr bwMode="auto">
          <a:xfrm>
            <a:off x="4557713" y="-142875"/>
            <a:ext cx="1547813" cy="1470025"/>
          </a:xfrm>
          <a:custGeom>
            <a:avLst/>
            <a:gdLst>
              <a:gd name="T0" fmla="*/ 614 w 620"/>
              <a:gd name="T1" fmla="*/ 572 h 572"/>
              <a:gd name="T2" fmla="*/ 556 w 620"/>
              <a:gd name="T3" fmla="*/ 214 h 572"/>
              <a:gd name="T4" fmla="*/ 385 w 620"/>
              <a:gd name="T5" fmla="*/ 39 h 572"/>
              <a:gd name="T6" fmla="*/ 366 w 620"/>
              <a:gd name="T7" fmla="*/ 33 h 572"/>
              <a:gd name="T8" fmla="*/ 1 w 620"/>
              <a:gd name="T9" fmla="*/ 189 h 572"/>
              <a:gd name="T10" fmla="*/ 0 w 620"/>
              <a:gd name="T11" fmla="*/ 189 h 572"/>
              <a:gd name="T12" fmla="*/ 182 w 620"/>
              <a:gd name="T13" fmla="*/ 55 h 572"/>
              <a:gd name="T14" fmla="*/ 284 w 620"/>
              <a:gd name="T15" fmla="*/ 27 h 572"/>
              <a:gd name="T16" fmla="*/ 386 w 620"/>
              <a:gd name="T17" fmla="*/ 38 h 572"/>
              <a:gd name="T18" fmla="*/ 557 w 620"/>
              <a:gd name="T19" fmla="*/ 213 h 572"/>
              <a:gd name="T20" fmla="*/ 615 w 620"/>
              <a:gd name="T21" fmla="*/ 572 h 572"/>
              <a:gd name="T22" fmla="*/ 614 w 620"/>
              <a:gd name="T23" fmla="*/ 572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0" h="572">
                <a:moveTo>
                  <a:pt x="614" y="572"/>
                </a:moveTo>
                <a:cubicBezTo>
                  <a:pt x="619" y="433"/>
                  <a:pt x="599" y="309"/>
                  <a:pt x="556" y="214"/>
                </a:cubicBezTo>
                <a:cubicBezTo>
                  <a:pt x="518" y="127"/>
                  <a:pt x="455" y="63"/>
                  <a:pt x="385" y="39"/>
                </a:cubicBezTo>
                <a:cubicBezTo>
                  <a:pt x="379" y="36"/>
                  <a:pt x="372" y="35"/>
                  <a:pt x="366" y="33"/>
                </a:cubicBezTo>
                <a:cubicBezTo>
                  <a:pt x="234" y="0"/>
                  <a:pt x="88" y="95"/>
                  <a:pt x="1" y="189"/>
                </a:cubicBezTo>
                <a:cubicBezTo>
                  <a:pt x="0" y="189"/>
                  <a:pt x="0" y="189"/>
                  <a:pt x="0" y="189"/>
                </a:cubicBezTo>
                <a:cubicBezTo>
                  <a:pt x="54" y="130"/>
                  <a:pt x="119" y="83"/>
                  <a:pt x="182" y="55"/>
                </a:cubicBezTo>
                <a:cubicBezTo>
                  <a:pt x="217" y="39"/>
                  <a:pt x="251" y="30"/>
                  <a:pt x="284" y="27"/>
                </a:cubicBezTo>
                <a:cubicBezTo>
                  <a:pt x="320" y="23"/>
                  <a:pt x="354" y="27"/>
                  <a:pt x="386" y="38"/>
                </a:cubicBezTo>
                <a:cubicBezTo>
                  <a:pt x="456" y="63"/>
                  <a:pt x="518" y="127"/>
                  <a:pt x="557" y="213"/>
                </a:cubicBezTo>
                <a:cubicBezTo>
                  <a:pt x="600" y="308"/>
                  <a:pt x="620" y="433"/>
                  <a:pt x="615" y="572"/>
                </a:cubicBezTo>
                <a:lnTo>
                  <a:pt x="614" y="572"/>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4" name="Freeform 64"/>
          <p:cNvSpPr/>
          <p:nvPr/>
        </p:nvSpPr>
        <p:spPr bwMode="auto">
          <a:xfrm>
            <a:off x="4387850" y="-180975"/>
            <a:ext cx="1717675" cy="1508125"/>
          </a:xfrm>
          <a:custGeom>
            <a:avLst/>
            <a:gdLst>
              <a:gd name="T0" fmla="*/ 682 w 688"/>
              <a:gd name="T1" fmla="*/ 587 h 587"/>
              <a:gd name="T2" fmla="*/ 608 w 688"/>
              <a:gd name="T3" fmla="*/ 190 h 587"/>
              <a:gd name="T4" fmla="*/ 423 w 688"/>
              <a:gd name="T5" fmla="*/ 33 h 587"/>
              <a:gd name="T6" fmla="*/ 404 w 688"/>
              <a:gd name="T7" fmla="*/ 29 h 587"/>
              <a:gd name="T8" fmla="*/ 1 w 688"/>
              <a:gd name="T9" fmla="*/ 258 h 587"/>
              <a:gd name="T10" fmla="*/ 0 w 688"/>
              <a:gd name="T11" fmla="*/ 257 h 587"/>
              <a:gd name="T12" fmla="*/ 180 w 688"/>
              <a:gd name="T13" fmla="*/ 85 h 587"/>
              <a:gd name="T14" fmla="*/ 404 w 688"/>
              <a:gd name="T15" fmla="*/ 29 h 587"/>
              <a:gd name="T16" fmla="*/ 518 w 688"/>
              <a:gd name="T17" fmla="*/ 80 h 587"/>
              <a:gd name="T18" fmla="*/ 609 w 688"/>
              <a:gd name="T19" fmla="*/ 190 h 587"/>
              <a:gd name="T20" fmla="*/ 683 w 688"/>
              <a:gd name="T21" fmla="*/ 587 h 587"/>
              <a:gd name="T22" fmla="*/ 682 w 688"/>
              <a:gd name="T23" fmla="*/ 587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88" h="587">
                <a:moveTo>
                  <a:pt x="682" y="587"/>
                </a:moveTo>
                <a:cubicBezTo>
                  <a:pt x="688" y="429"/>
                  <a:pt x="662" y="291"/>
                  <a:pt x="608" y="190"/>
                </a:cubicBezTo>
                <a:cubicBezTo>
                  <a:pt x="564" y="109"/>
                  <a:pt x="496" y="51"/>
                  <a:pt x="423" y="33"/>
                </a:cubicBezTo>
                <a:cubicBezTo>
                  <a:pt x="416" y="32"/>
                  <a:pt x="410" y="30"/>
                  <a:pt x="404" y="29"/>
                </a:cubicBezTo>
                <a:cubicBezTo>
                  <a:pt x="211" y="0"/>
                  <a:pt x="47" y="197"/>
                  <a:pt x="1" y="258"/>
                </a:cubicBezTo>
                <a:cubicBezTo>
                  <a:pt x="0" y="257"/>
                  <a:pt x="0" y="257"/>
                  <a:pt x="0" y="257"/>
                </a:cubicBezTo>
                <a:cubicBezTo>
                  <a:pt x="38" y="207"/>
                  <a:pt x="100" y="136"/>
                  <a:pt x="180" y="85"/>
                </a:cubicBezTo>
                <a:cubicBezTo>
                  <a:pt x="257" y="37"/>
                  <a:pt x="332" y="18"/>
                  <a:pt x="404" y="29"/>
                </a:cubicBezTo>
                <a:cubicBezTo>
                  <a:pt x="443" y="35"/>
                  <a:pt x="482" y="52"/>
                  <a:pt x="518" y="80"/>
                </a:cubicBezTo>
                <a:cubicBezTo>
                  <a:pt x="554" y="108"/>
                  <a:pt x="585" y="146"/>
                  <a:pt x="609" y="190"/>
                </a:cubicBezTo>
                <a:cubicBezTo>
                  <a:pt x="663" y="291"/>
                  <a:pt x="688" y="428"/>
                  <a:pt x="683" y="587"/>
                </a:cubicBezTo>
                <a:lnTo>
                  <a:pt x="682" y="587"/>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5" name="Freeform 65"/>
          <p:cNvSpPr/>
          <p:nvPr/>
        </p:nvSpPr>
        <p:spPr bwMode="auto">
          <a:xfrm>
            <a:off x="366713" y="1327150"/>
            <a:ext cx="5727700" cy="4816475"/>
          </a:xfrm>
          <a:custGeom>
            <a:avLst/>
            <a:gdLst>
              <a:gd name="T0" fmla="*/ 0 w 2293"/>
              <a:gd name="T1" fmla="*/ 1866 h 1874"/>
              <a:gd name="T2" fmla="*/ 0 w 2293"/>
              <a:gd name="T3" fmla="*/ 1865 h 1874"/>
              <a:gd name="T4" fmla="*/ 360 w 2293"/>
              <a:gd name="T5" fmla="*/ 1851 h 1874"/>
              <a:gd name="T6" fmla="*/ 770 w 2293"/>
              <a:gd name="T7" fmla="*/ 1748 h 1874"/>
              <a:gd name="T8" fmla="*/ 1586 w 2293"/>
              <a:gd name="T9" fmla="*/ 1274 h 1874"/>
              <a:gd name="T10" fmla="*/ 2129 w 2293"/>
              <a:gd name="T11" fmla="*/ 607 h 1874"/>
              <a:gd name="T12" fmla="*/ 2292 w 2293"/>
              <a:gd name="T13" fmla="*/ 0 h 1874"/>
              <a:gd name="T14" fmla="*/ 2293 w 2293"/>
              <a:gd name="T15" fmla="*/ 0 h 1874"/>
              <a:gd name="T16" fmla="*/ 2130 w 2293"/>
              <a:gd name="T17" fmla="*/ 607 h 1874"/>
              <a:gd name="T18" fmla="*/ 1586 w 2293"/>
              <a:gd name="T19" fmla="*/ 1275 h 1874"/>
              <a:gd name="T20" fmla="*/ 770 w 2293"/>
              <a:gd name="T21" fmla="*/ 1748 h 1874"/>
              <a:gd name="T22" fmla="*/ 360 w 2293"/>
              <a:gd name="T23" fmla="*/ 1852 h 1874"/>
              <a:gd name="T24" fmla="*/ 0 w 2293"/>
              <a:gd name="T25" fmla="*/ 1866 h 1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3" h="1874">
                <a:moveTo>
                  <a:pt x="0" y="1866"/>
                </a:moveTo>
                <a:cubicBezTo>
                  <a:pt x="0" y="1865"/>
                  <a:pt x="0" y="1865"/>
                  <a:pt x="0" y="1865"/>
                </a:cubicBezTo>
                <a:cubicBezTo>
                  <a:pt x="113" y="1873"/>
                  <a:pt x="235" y="1869"/>
                  <a:pt x="360" y="1851"/>
                </a:cubicBezTo>
                <a:cubicBezTo>
                  <a:pt x="496" y="1831"/>
                  <a:pt x="634" y="1796"/>
                  <a:pt x="770" y="1748"/>
                </a:cubicBezTo>
                <a:cubicBezTo>
                  <a:pt x="1061" y="1644"/>
                  <a:pt x="1343" y="1481"/>
                  <a:pt x="1586" y="1274"/>
                </a:cubicBezTo>
                <a:cubicBezTo>
                  <a:pt x="1818" y="1076"/>
                  <a:pt x="2006" y="845"/>
                  <a:pt x="2129" y="607"/>
                </a:cubicBezTo>
                <a:cubicBezTo>
                  <a:pt x="2235" y="402"/>
                  <a:pt x="2291" y="192"/>
                  <a:pt x="2292" y="0"/>
                </a:cubicBezTo>
                <a:cubicBezTo>
                  <a:pt x="2293" y="0"/>
                  <a:pt x="2293" y="0"/>
                  <a:pt x="2293" y="0"/>
                </a:cubicBezTo>
                <a:cubicBezTo>
                  <a:pt x="2292" y="192"/>
                  <a:pt x="2236" y="402"/>
                  <a:pt x="2130" y="607"/>
                </a:cubicBezTo>
                <a:cubicBezTo>
                  <a:pt x="2007" y="846"/>
                  <a:pt x="1819" y="1077"/>
                  <a:pt x="1586" y="1275"/>
                </a:cubicBezTo>
                <a:cubicBezTo>
                  <a:pt x="1343" y="1481"/>
                  <a:pt x="1061" y="1645"/>
                  <a:pt x="770" y="1748"/>
                </a:cubicBezTo>
                <a:cubicBezTo>
                  <a:pt x="634" y="1797"/>
                  <a:pt x="496" y="1832"/>
                  <a:pt x="360" y="1852"/>
                </a:cubicBezTo>
                <a:cubicBezTo>
                  <a:pt x="235" y="1870"/>
                  <a:pt x="113" y="1874"/>
                  <a:pt x="0" y="186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6" name="Freeform 66"/>
          <p:cNvSpPr/>
          <p:nvPr/>
        </p:nvSpPr>
        <p:spPr bwMode="auto">
          <a:xfrm>
            <a:off x="2106613" y="1327150"/>
            <a:ext cx="3987800" cy="4770438"/>
          </a:xfrm>
          <a:custGeom>
            <a:avLst/>
            <a:gdLst>
              <a:gd name="T0" fmla="*/ 0 w 1596"/>
              <a:gd name="T1" fmla="*/ 1856 h 1856"/>
              <a:gd name="T2" fmla="*/ 0 w 1596"/>
              <a:gd name="T3" fmla="*/ 1856 h 1856"/>
              <a:gd name="T4" fmla="*/ 584 w 1596"/>
              <a:gd name="T5" fmla="*/ 1603 h 1856"/>
              <a:gd name="T6" fmla="*/ 1127 w 1596"/>
              <a:gd name="T7" fmla="*/ 1127 h 1856"/>
              <a:gd name="T8" fmla="*/ 1481 w 1596"/>
              <a:gd name="T9" fmla="*/ 541 h 1856"/>
              <a:gd name="T10" fmla="*/ 1595 w 1596"/>
              <a:gd name="T11" fmla="*/ 0 h 1856"/>
              <a:gd name="T12" fmla="*/ 1596 w 1596"/>
              <a:gd name="T13" fmla="*/ 0 h 1856"/>
              <a:gd name="T14" fmla="*/ 1566 w 1596"/>
              <a:gd name="T15" fmla="*/ 264 h 1856"/>
              <a:gd name="T16" fmla="*/ 1482 w 1596"/>
              <a:gd name="T17" fmla="*/ 542 h 1856"/>
              <a:gd name="T18" fmla="*/ 1332 w 1596"/>
              <a:gd name="T19" fmla="*/ 842 h 1856"/>
              <a:gd name="T20" fmla="*/ 1127 w 1596"/>
              <a:gd name="T21" fmla="*/ 1128 h 1856"/>
              <a:gd name="T22" fmla="*/ 872 w 1596"/>
              <a:gd name="T23" fmla="*/ 1388 h 1856"/>
              <a:gd name="T24" fmla="*/ 585 w 1596"/>
              <a:gd name="T25" fmla="*/ 1604 h 1856"/>
              <a:gd name="T26" fmla="*/ 293 w 1596"/>
              <a:gd name="T27" fmla="*/ 1759 h 1856"/>
              <a:gd name="T28" fmla="*/ 0 w 1596"/>
              <a:gd name="T29" fmla="*/ 1856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6" h="1856">
                <a:moveTo>
                  <a:pt x="0" y="1856"/>
                </a:moveTo>
                <a:cubicBezTo>
                  <a:pt x="0" y="1856"/>
                  <a:pt x="0" y="1856"/>
                  <a:pt x="0" y="1856"/>
                </a:cubicBezTo>
                <a:cubicBezTo>
                  <a:pt x="193" y="1810"/>
                  <a:pt x="395" y="1723"/>
                  <a:pt x="584" y="1603"/>
                </a:cubicBezTo>
                <a:cubicBezTo>
                  <a:pt x="784" y="1477"/>
                  <a:pt x="971" y="1312"/>
                  <a:pt x="1127" y="1127"/>
                </a:cubicBezTo>
                <a:cubicBezTo>
                  <a:pt x="1278" y="946"/>
                  <a:pt x="1401" y="744"/>
                  <a:pt x="1481" y="541"/>
                </a:cubicBezTo>
                <a:cubicBezTo>
                  <a:pt x="1554" y="358"/>
                  <a:pt x="1593" y="171"/>
                  <a:pt x="1595" y="0"/>
                </a:cubicBezTo>
                <a:cubicBezTo>
                  <a:pt x="1596" y="0"/>
                  <a:pt x="1596" y="0"/>
                  <a:pt x="1596" y="0"/>
                </a:cubicBezTo>
                <a:cubicBezTo>
                  <a:pt x="1595" y="85"/>
                  <a:pt x="1585" y="174"/>
                  <a:pt x="1566" y="264"/>
                </a:cubicBezTo>
                <a:cubicBezTo>
                  <a:pt x="1547" y="355"/>
                  <a:pt x="1519" y="449"/>
                  <a:pt x="1482" y="542"/>
                </a:cubicBezTo>
                <a:cubicBezTo>
                  <a:pt x="1442" y="643"/>
                  <a:pt x="1391" y="744"/>
                  <a:pt x="1332" y="842"/>
                </a:cubicBezTo>
                <a:cubicBezTo>
                  <a:pt x="1272" y="940"/>
                  <a:pt x="1203" y="1037"/>
                  <a:pt x="1127" y="1128"/>
                </a:cubicBezTo>
                <a:cubicBezTo>
                  <a:pt x="1049" y="1221"/>
                  <a:pt x="963" y="1308"/>
                  <a:pt x="872" y="1388"/>
                </a:cubicBezTo>
                <a:cubicBezTo>
                  <a:pt x="781" y="1468"/>
                  <a:pt x="684" y="1541"/>
                  <a:pt x="585" y="1604"/>
                </a:cubicBezTo>
                <a:cubicBezTo>
                  <a:pt x="489" y="1664"/>
                  <a:pt x="391" y="1716"/>
                  <a:pt x="293" y="1759"/>
                </a:cubicBezTo>
                <a:cubicBezTo>
                  <a:pt x="195" y="1801"/>
                  <a:pt x="97" y="1834"/>
                  <a:pt x="0" y="185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7" name="Freeform 67"/>
          <p:cNvSpPr/>
          <p:nvPr/>
        </p:nvSpPr>
        <p:spPr bwMode="auto">
          <a:xfrm>
            <a:off x="4060825" y="1327150"/>
            <a:ext cx="2033588" cy="3741738"/>
          </a:xfrm>
          <a:custGeom>
            <a:avLst/>
            <a:gdLst>
              <a:gd name="T0" fmla="*/ 0 w 814"/>
              <a:gd name="T1" fmla="*/ 1456 h 1456"/>
              <a:gd name="T2" fmla="*/ 0 w 814"/>
              <a:gd name="T3" fmla="*/ 1456 h 1456"/>
              <a:gd name="T4" fmla="*/ 285 w 814"/>
              <a:gd name="T5" fmla="*/ 1228 h 1456"/>
              <a:gd name="T6" fmla="*/ 547 w 814"/>
              <a:gd name="T7" fmla="*/ 881 h 1456"/>
              <a:gd name="T8" fmla="*/ 813 w 814"/>
              <a:gd name="T9" fmla="*/ 0 h 1456"/>
              <a:gd name="T10" fmla="*/ 814 w 814"/>
              <a:gd name="T11" fmla="*/ 0 h 1456"/>
              <a:gd name="T12" fmla="*/ 548 w 814"/>
              <a:gd name="T13" fmla="*/ 881 h 1456"/>
              <a:gd name="T14" fmla="*/ 286 w 814"/>
              <a:gd name="T15" fmla="*/ 1228 h 1456"/>
              <a:gd name="T16" fmla="*/ 0 w 814"/>
              <a:gd name="T17" fmla="*/ 1456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1456">
                <a:moveTo>
                  <a:pt x="0" y="1456"/>
                </a:moveTo>
                <a:cubicBezTo>
                  <a:pt x="0" y="1456"/>
                  <a:pt x="0" y="1456"/>
                  <a:pt x="0" y="1456"/>
                </a:cubicBezTo>
                <a:cubicBezTo>
                  <a:pt x="100" y="1396"/>
                  <a:pt x="196" y="1320"/>
                  <a:pt x="285" y="1228"/>
                </a:cubicBezTo>
                <a:cubicBezTo>
                  <a:pt x="384" y="1126"/>
                  <a:pt x="472" y="1009"/>
                  <a:pt x="547" y="881"/>
                </a:cubicBezTo>
                <a:cubicBezTo>
                  <a:pt x="711" y="602"/>
                  <a:pt x="805" y="289"/>
                  <a:pt x="813" y="0"/>
                </a:cubicBezTo>
                <a:cubicBezTo>
                  <a:pt x="814" y="0"/>
                  <a:pt x="814" y="0"/>
                  <a:pt x="814" y="0"/>
                </a:cubicBezTo>
                <a:cubicBezTo>
                  <a:pt x="806" y="290"/>
                  <a:pt x="712" y="602"/>
                  <a:pt x="548" y="881"/>
                </a:cubicBezTo>
                <a:cubicBezTo>
                  <a:pt x="473" y="1010"/>
                  <a:pt x="384" y="1127"/>
                  <a:pt x="286" y="1228"/>
                </a:cubicBezTo>
                <a:cubicBezTo>
                  <a:pt x="196" y="1320"/>
                  <a:pt x="100" y="1397"/>
                  <a:pt x="0" y="145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38" name="Freeform 68"/>
          <p:cNvSpPr/>
          <p:nvPr/>
        </p:nvSpPr>
        <p:spPr bwMode="auto">
          <a:xfrm>
            <a:off x="4675188" y="1327150"/>
            <a:ext cx="1419225" cy="2346325"/>
          </a:xfrm>
          <a:custGeom>
            <a:avLst/>
            <a:gdLst>
              <a:gd name="T0" fmla="*/ 0 w 568"/>
              <a:gd name="T1" fmla="*/ 913 h 913"/>
              <a:gd name="T2" fmla="*/ 0 w 568"/>
              <a:gd name="T3" fmla="*/ 912 h 913"/>
              <a:gd name="T4" fmla="*/ 163 w 568"/>
              <a:gd name="T5" fmla="*/ 823 h 913"/>
              <a:gd name="T6" fmla="*/ 337 w 568"/>
              <a:gd name="T7" fmla="*/ 638 h 913"/>
              <a:gd name="T8" fmla="*/ 567 w 568"/>
              <a:gd name="T9" fmla="*/ 0 h 913"/>
              <a:gd name="T10" fmla="*/ 568 w 568"/>
              <a:gd name="T11" fmla="*/ 0 h 913"/>
              <a:gd name="T12" fmla="*/ 495 w 568"/>
              <a:gd name="T13" fmla="*/ 345 h 913"/>
              <a:gd name="T14" fmla="*/ 338 w 568"/>
              <a:gd name="T15" fmla="*/ 639 h 913"/>
              <a:gd name="T16" fmla="*/ 163 w 568"/>
              <a:gd name="T17" fmla="*/ 824 h 913"/>
              <a:gd name="T18" fmla="*/ 0 w 568"/>
              <a:gd name="T19" fmla="*/ 913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8" h="913">
                <a:moveTo>
                  <a:pt x="0" y="913"/>
                </a:moveTo>
                <a:cubicBezTo>
                  <a:pt x="0" y="912"/>
                  <a:pt x="0" y="912"/>
                  <a:pt x="0" y="912"/>
                </a:cubicBezTo>
                <a:cubicBezTo>
                  <a:pt x="53" y="895"/>
                  <a:pt x="108" y="866"/>
                  <a:pt x="163" y="823"/>
                </a:cubicBezTo>
                <a:cubicBezTo>
                  <a:pt x="225" y="775"/>
                  <a:pt x="284" y="712"/>
                  <a:pt x="337" y="638"/>
                </a:cubicBezTo>
                <a:cubicBezTo>
                  <a:pt x="473" y="451"/>
                  <a:pt x="557" y="218"/>
                  <a:pt x="567" y="0"/>
                </a:cubicBezTo>
                <a:cubicBezTo>
                  <a:pt x="568" y="0"/>
                  <a:pt x="568" y="0"/>
                  <a:pt x="568" y="0"/>
                </a:cubicBezTo>
                <a:cubicBezTo>
                  <a:pt x="562" y="115"/>
                  <a:pt x="538" y="231"/>
                  <a:pt x="495" y="345"/>
                </a:cubicBezTo>
                <a:cubicBezTo>
                  <a:pt x="456" y="449"/>
                  <a:pt x="402" y="550"/>
                  <a:pt x="338" y="639"/>
                </a:cubicBezTo>
                <a:cubicBezTo>
                  <a:pt x="285" y="713"/>
                  <a:pt x="226" y="775"/>
                  <a:pt x="163" y="824"/>
                </a:cubicBezTo>
                <a:cubicBezTo>
                  <a:pt x="109" y="866"/>
                  <a:pt x="54" y="896"/>
                  <a:pt x="0" y="913"/>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54" name="Freeform 69"/>
          <p:cNvSpPr/>
          <p:nvPr/>
        </p:nvSpPr>
        <p:spPr bwMode="auto">
          <a:xfrm>
            <a:off x="4929188" y="1327150"/>
            <a:ext cx="1165225" cy="2674938"/>
          </a:xfrm>
          <a:custGeom>
            <a:avLst/>
            <a:gdLst>
              <a:gd name="T0" fmla="*/ 1 w 466"/>
              <a:gd name="T1" fmla="*/ 1041 h 1041"/>
              <a:gd name="T2" fmla="*/ 0 w 466"/>
              <a:gd name="T3" fmla="*/ 1041 h 1041"/>
              <a:gd name="T4" fmla="*/ 307 w 466"/>
              <a:gd name="T5" fmla="*/ 613 h 1041"/>
              <a:gd name="T6" fmla="*/ 465 w 466"/>
              <a:gd name="T7" fmla="*/ 0 h 1041"/>
              <a:gd name="T8" fmla="*/ 466 w 466"/>
              <a:gd name="T9" fmla="*/ 0 h 1041"/>
              <a:gd name="T10" fmla="*/ 308 w 466"/>
              <a:gd name="T11" fmla="*/ 613 h 1041"/>
              <a:gd name="T12" fmla="*/ 1 w 466"/>
              <a:gd name="T13" fmla="*/ 1041 h 1041"/>
            </a:gdLst>
            <a:ahLst/>
            <a:cxnLst>
              <a:cxn ang="0">
                <a:pos x="T0" y="T1"/>
              </a:cxn>
              <a:cxn ang="0">
                <a:pos x="T2" y="T3"/>
              </a:cxn>
              <a:cxn ang="0">
                <a:pos x="T4" y="T5"/>
              </a:cxn>
              <a:cxn ang="0">
                <a:pos x="T6" y="T7"/>
              </a:cxn>
              <a:cxn ang="0">
                <a:pos x="T8" y="T9"/>
              </a:cxn>
              <a:cxn ang="0">
                <a:pos x="T10" y="T11"/>
              </a:cxn>
              <a:cxn ang="0">
                <a:pos x="T12" y="T13"/>
              </a:cxn>
            </a:cxnLst>
            <a:rect l="0" t="0" r="r" b="b"/>
            <a:pathLst>
              <a:path w="466" h="1041">
                <a:moveTo>
                  <a:pt x="1" y="1041"/>
                </a:moveTo>
                <a:cubicBezTo>
                  <a:pt x="0" y="1041"/>
                  <a:pt x="0" y="1041"/>
                  <a:pt x="0" y="1041"/>
                </a:cubicBezTo>
                <a:cubicBezTo>
                  <a:pt x="120" y="932"/>
                  <a:pt x="226" y="784"/>
                  <a:pt x="307" y="613"/>
                </a:cubicBezTo>
                <a:cubicBezTo>
                  <a:pt x="403" y="412"/>
                  <a:pt x="458" y="200"/>
                  <a:pt x="465" y="0"/>
                </a:cubicBezTo>
                <a:cubicBezTo>
                  <a:pt x="466" y="0"/>
                  <a:pt x="466" y="0"/>
                  <a:pt x="466" y="0"/>
                </a:cubicBezTo>
                <a:cubicBezTo>
                  <a:pt x="458" y="200"/>
                  <a:pt x="404" y="412"/>
                  <a:pt x="308" y="613"/>
                </a:cubicBezTo>
                <a:cubicBezTo>
                  <a:pt x="226" y="784"/>
                  <a:pt x="120" y="932"/>
                  <a:pt x="1" y="1041"/>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1055" name="Freeform 70"/>
          <p:cNvSpPr/>
          <p:nvPr/>
        </p:nvSpPr>
        <p:spPr bwMode="auto">
          <a:xfrm>
            <a:off x="4649788" y="352425"/>
            <a:ext cx="1444625" cy="974725"/>
          </a:xfrm>
          <a:custGeom>
            <a:avLst/>
            <a:gdLst>
              <a:gd name="T0" fmla="*/ 577 w 578"/>
              <a:gd name="T1" fmla="*/ 379 h 379"/>
              <a:gd name="T2" fmla="*/ 359 w 578"/>
              <a:gd name="T3" fmla="*/ 108 h 379"/>
              <a:gd name="T4" fmla="*/ 0 w 578"/>
              <a:gd name="T5" fmla="*/ 0 h 379"/>
              <a:gd name="T6" fmla="*/ 1 w 578"/>
              <a:gd name="T7" fmla="*/ 0 h 379"/>
              <a:gd name="T8" fmla="*/ 360 w 578"/>
              <a:gd name="T9" fmla="*/ 107 h 379"/>
              <a:gd name="T10" fmla="*/ 508 w 578"/>
              <a:gd name="T11" fmla="*/ 219 h 379"/>
              <a:gd name="T12" fmla="*/ 578 w 578"/>
              <a:gd name="T13" fmla="*/ 379 h 379"/>
              <a:gd name="T14" fmla="*/ 577 w 578"/>
              <a:gd name="T15" fmla="*/ 379 h 3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8" h="379">
                <a:moveTo>
                  <a:pt x="577" y="379"/>
                </a:moveTo>
                <a:cubicBezTo>
                  <a:pt x="570" y="231"/>
                  <a:pt x="422" y="140"/>
                  <a:pt x="359" y="108"/>
                </a:cubicBezTo>
                <a:cubicBezTo>
                  <a:pt x="262" y="58"/>
                  <a:pt x="148" y="24"/>
                  <a:pt x="0" y="0"/>
                </a:cubicBezTo>
                <a:cubicBezTo>
                  <a:pt x="1" y="0"/>
                  <a:pt x="1" y="0"/>
                  <a:pt x="1" y="0"/>
                </a:cubicBezTo>
                <a:cubicBezTo>
                  <a:pt x="148" y="23"/>
                  <a:pt x="262" y="57"/>
                  <a:pt x="360" y="107"/>
                </a:cubicBezTo>
                <a:cubicBezTo>
                  <a:pt x="419" y="138"/>
                  <a:pt x="470" y="176"/>
                  <a:pt x="508" y="219"/>
                </a:cubicBezTo>
                <a:cubicBezTo>
                  <a:pt x="551" y="269"/>
                  <a:pt x="575" y="323"/>
                  <a:pt x="578" y="379"/>
                </a:cubicBezTo>
                <a:lnTo>
                  <a:pt x="577" y="379"/>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80" name="Freeform 71"/>
          <p:cNvSpPr/>
          <p:nvPr/>
        </p:nvSpPr>
        <p:spPr bwMode="auto">
          <a:xfrm>
            <a:off x="2671763" y="1327150"/>
            <a:ext cx="3422650" cy="1325563"/>
          </a:xfrm>
          <a:custGeom>
            <a:avLst/>
            <a:gdLst>
              <a:gd name="T0" fmla="*/ 0 w 1370"/>
              <a:gd name="T1" fmla="*/ 516 h 516"/>
              <a:gd name="T2" fmla="*/ 0 w 1370"/>
              <a:gd name="T3" fmla="*/ 515 h 516"/>
              <a:gd name="T4" fmla="*/ 529 w 1370"/>
              <a:gd name="T5" fmla="*/ 319 h 516"/>
              <a:gd name="T6" fmla="*/ 860 w 1370"/>
              <a:gd name="T7" fmla="*/ 204 h 516"/>
              <a:gd name="T8" fmla="*/ 1008 w 1370"/>
              <a:gd name="T9" fmla="*/ 153 h 516"/>
              <a:gd name="T10" fmla="*/ 1034 w 1370"/>
              <a:gd name="T11" fmla="*/ 144 h 516"/>
              <a:gd name="T12" fmla="*/ 1180 w 1370"/>
              <a:gd name="T13" fmla="*/ 92 h 516"/>
              <a:gd name="T14" fmla="*/ 1296 w 1370"/>
              <a:gd name="T15" fmla="*/ 48 h 516"/>
              <a:gd name="T16" fmla="*/ 1369 w 1370"/>
              <a:gd name="T17" fmla="*/ 5 h 516"/>
              <a:gd name="T18" fmla="*/ 1369 w 1370"/>
              <a:gd name="T19" fmla="*/ 1 h 516"/>
              <a:gd name="T20" fmla="*/ 1370 w 1370"/>
              <a:gd name="T21" fmla="*/ 0 h 516"/>
              <a:gd name="T22" fmla="*/ 1370 w 1370"/>
              <a:gd name="T23" fmla="*/ 5 h 516"/>
              <a:gd name="T24" fmla="*/ 1296 w 1370"/>
              <a:gd name="T25" fmla="*/ 48 h 516"/>
              <a:gd name="T26" fmla="*/ 1180 w 1370"/>
              <a:gd name="T27" fmla="*/ 93 h 516"/>
              <a:gd name="T28" fmla="*/ 1035 w 1370"/>
              <a:gd name="T29" fmla="*/ 144 h 516"/>
              <a:gd name="T30" fmla="*/ 1008 w 1370"/>
              <a:gd name="T31" fmla="*/ 154 h 516"/>
              <a:gd name="T32" fmla="*/ 860 w 1370"/>
              <a:gd name="T33" fmla="*/ 205 h 516"/>
              <a:gd name="T34" fmla="*/ 530 w 1370"/>
              <a:gd name="T35" fmla="*/ 320 h 516"/>
              <a:gd name="T36" fmla="*/ 0 w 1370"/>
              <a:gd name="T37" fmla="*/ 516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0" h="516">
                <a:moveTo>
                  <a:pt x="0" y="516"/>
                </a:moveTo>
                <a:cubicBezTo>
                  <a:pt x="0" y="515"/>
                  <a:pt x="0" y="515"/>
                  <a:pt x="0" y="515"/>
                </a:cubicBezTo>
                <a:cubicBezTo>
                  <a:pt x="161" y="452"/>
                  <a:pt x="334" y="388"/>
                  <a:pt x="529" y="319"/>
                </a:cubicBezTo>
                <a:cubicBezTo>
                  <a:pt x="645" y="278"/>
                  <a:pt x="754" y="240"/>
                  <a:pt x="860" y="204"/>
                </a:cubicBezTo>
                <a:cubicBezTo>
                  <a:pt x="912" y="186"/>
                  <a:pt x="960" y="169"/>
                  <a:pt x="1008" y="153"/>
                </a:cubicBezTo>
                <a:cubicBezTo>
                  <a:pt x="1017" y="150"/>
                  <a:pt x="1026" y="147"/>
                  <a:pt x="1034" y="144"/>
                </a:cubicBezTo>
                <a:cubicBezTo>
                  <a:pt x="1087" y="125"/>
                  <a:pt x="1136" y="108"/>
                  <a:pt x="1180" y="92"/>
                </a:cubicBezTo>
                <a:cubicBezTo>
                  <a:pt x="1230" y="74"/>
                  <a:pt x="1267" y="60"/>
                  <a:pt x="1296" y="48"/>
                </a:cubicBezTo>
                <a:cubicBezTo>
                  <a:pt x="1341" y="29"/>
                  <a:pt x="1366" y="14"/>
                  <a:pt x="1369" y="5"/>
                </a:cubicBezTo>
                <a:cubicBezTo>
                  <a:pt x="1370" y="3"/>
                  <a:pt x="1370" y="2"/>
                  <a:pt x="1369" y="1"/>
                </a:cubicBezTo>
                <a:cubicBezTo>
                  <a:pt x="1370" y="0"/>
                  <a:pt x="1370" y="0"/>
                  <a:pt x="1370" y="0"/>
                </a:cubicBezTo>
                <a:cubicBezTo>
                  <a:pt x="1370" y="2"/>
                  <a:pt x="1370" y="3"/>
                  <a:pt x="1370" y="5"/>
                </a:cubicBezTo>
                <a:cubicBezTo>
                  <a:pt x="1366" y="15"/>
                  <a:pt x="1342" y="29"/>
                  <a:pt x="1296" y="48"/>
                </a:cubicBezTo>
                <a:cubicBezTo>
                  <a:pt x="1267" y="60"/>
                  <a:pt x="1230" y="74"/>
                  <a:pt x="1180" y="93"/>
                </a:cubicBezTo>
                <a:cubicBezTo>
                  <a:pt x="1137" y="109"/>
                  <a:pt x="1087" y="126"/>
                  <a:pt x="1035" y="144"/>
                </a:cubicBezTo>
                <a:cubicBezTo>
                  <a:pt x="1026" y="147"/>
                  <a:pt x="1017" y="150"/>
                  <a:pt x="1008" y="154"/>
                </a:cubicBezTo>
                <a:cubicBezTo>
                  <a:pt x="961" y="170"/>
                  <a:pt x="912" y="187"/>
                  <a:pt x="860" y="205"/>
                </a:cubicBezTo>
                <a:cubicBezTo>
                  <a:pt x="755" y="241"/>
                  <a:pt x="646" y="279"/>
                  <a:pt x="530" y="320"/>
                </a:cubicBezTo>
                <a:cubicBezTo>
                  <a:pt x="335" y="389"/>
                  <a:pt x="161" y="453"/>
                  <a:pt x="0" y="51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81" name="Freeform 72"/>
          <p:cNvSpPr/>
          <p:nvPr/>
        </p:nvSpPr>
        <p:spPr bwMode="auto">
          <a:xfrm>
            <a:off x="3932238" y="1103313"/>
            <a:ext cx="2170113" cy="735013"/>
          </a:xfrm>
          <a:custGeom>
            <a:avLst/>
            <a:gdLst>
              <a:gd name="T0" fmla="*/ 0 w 869"/>
              <a:gd name="T1" fmla="*/ 286 h 286"/>
              <a:gd name="T2" fmla="*/ 0 w 869"/>
              <a:gd name="T3" fmla="*/ 285 h 286"/>
              <a:gd name="T4" fmla="*/ 332 w 869"/>
              <a:gd name="T5" fmla="*/ 106 h 286"/>
              <a:gd name="T6" fmla="*/ 631 w 869"/>
              <a:gd name="T7" fmla="*/ 14 h 286"/>
              <a:gd name="T8" fmla="*/ 817 w 869"/>
              <a:gd name="T9" fmla="*/ 18 h 286"/>
              <a:gd name="T10" fmla="*/ 865 w 869"/>
              <a:gd name="T11" fmla="*/ 88 h 286"/>
              <a:gd name="T12" fmla="*/ 864 w 869"/>
              <a:gd name="T13" fmla="*/ 87 h 286"/>
              <a:gd name="T14" fmla="*/ 817 w 869"/>
              <a:gd name="T15" fmla="*/ 19 h 286"/>
              <a:gd name="T16" fmla="*/ 631 w 869"/>
              <a:gd name="T17" fmla="*/ 14 h 286"/>
              <a:gd name="T18" fmla="*/ 332 w 869"/>
              <a:gd name="T19" fmla="*/ 107 h 286"/>
              <a:gd name="T20" fmla="*/ 0 w 869"/>
              <a:gd name="T21" fmla="*/ 286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9" h="286">
                <a:moveTo>
                  <a:pt x="0" y="286"/>
                </a:moveTo>
                <a:cubicBezTo>
                  <a:pt x="0" y="285"/>
                  <a:pt x="0" y="285"/>
                  <a:pt x="0" y="285"/>
                </a:cubicBezTo>
                <a:cubicBezTo>
                  <a:pt x="110" y="213"/>
                  <a:pt x="221" y="153"/>
                  <a:pt x="332" y="106"/>
                </a:cubicBezTo>
                <a:cubicBezTo>
                  <a:pt x="441" y="59"/>
                  <a:pt x="542" y="28"/>
                  <a:pt x="631" y="14"/>
                </a:cubicBezTo>
                <a:cubicBezTo>
                  <a:pt x="712" y="0"/>
                  <a:pt x="775" y="2"/>
                  <a:pt x="817" y="18"/>
                </a:cubicBezTo>
                <a:cubicBezTo>
                  <a:pt x="850" y="31"/>
                  <a:pt x="869" y="60"/>
                  <a:pt x="865" y="88"/>
                </a:cubicBezTo>
                <a:cubicBezTo>
                  <a:pt x="864" y="87"/>
                  <a:pt x="864" y="87"/>
                  <a:pt x="864" y="87"/>
                </a:cubicBezTo>
                <a:cubicBezTo>
                  <a:pt x="869" y="60"/>
                  <a:pt x="849" y="31"/>
                  <a:pt x="817" y="19"/>
                </a:cubicBezTo>
                <a:cubicBezTo>
                  <a:pt x="775" y="3"/>
                  <a:pt x="712" y="1"/>
                  <a:pt x="631" y="14"/>
                </a:cubicBezTo>
                <a:cubicBezTo>
                  <a:pt x="542" y="29"/>
                  <a:pt x="441" y="60"/>
                  <a:pt x="332" y="107"/>
                </a:cubicBezTo>
                <a:cubicBezTo>
                  <a:pt x="222" y="154"/>
                  <a:pt x="110" y="214"/>
                  <a:pt x="0" y="286"/>
                </a:cubicBez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sp>
        <p:nvSpPr>
          <p:cNvPr id="2082" name="Freeform 73"/>
          <p:cNvSpPr/>
          <p:nvPr/>
        </p:nvSpPr>
        <p:spPr bwMode="auto">
          <a:xfrm>
            <a:off x="4762500" y="234950"/>
            <a:ext cx="1339850" cy="1092200"/>
          </a:xfrm>
          <a:custGeom>
            <a:avLst/>
            <a:gdLst>
              <a:gd name="T0" fmla="*/ 532 w 537"/>
              <a:gd name="T1" fmla="*/ 425 h 425"/>
              <a:gd name="T2" fmla="*/ 494 w 537"/>
              <a:gd name="T3" fmla="*/ 175 h 425"/>
              <a:gd name="T4" fmla="*/ 363 w 537"/>
              <a:gd name="T5" fmla="*/ 23 h 425"/>
              <a:gd name="T6" fmla="*/ 180 w 537"/>
              <a:gd name="T7" fmla="*/ 28 h 425"/>
              <a:gd name="T8" fmla="*/ 1 w 537"/>
              <a:gd name="T9" fmla="*/ 144 h 425"/>
              <a:gd name="T10" fmla="*/ 0 w 537"/>
              <a:gd name="T11" fmla="*/ 144 h 425"/>
              <a:gd name="T12" fmla="*/ 179 w 537"/>
              <a:gd name="T13" fmla="*/ 27 h 425"/>
              <a:gd name="T14" fmla="*/ 363 w 537"/>
              <a:gd name="T15" fmla="*/ 23 h 425"/>
              <a:gd name="T16" fmla="*/ 495 w 537"/>
              <a:gd name="T17" fmla="*/ 175 h 425"/>
              <a:gd name="T18" fmla="*/ 533 w 537"/>
              <a:gd name="T19" fmla="*/ 425 h 425"/>
              <a:gd name="T20" fmla="*/ 532 w 537"/>
              <a:gd name="T21"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7" h="425">
                <a:moveTo>
                  <a:pt x="532" y="425"/>
                </a:moveTo>
                <a:cubicBezTo>
                  <a:pt x="536" y="335"/>
                  <a:pt x="523" y="246"/>
                  <a:pt x="494" y="175"/>
                </a:cubicBezTo>
                <a:cubicBezTo>
                  <a:pt x="464" y="99"/>
                  <a:pt x="418" y="47"/>
                  <a:pt x="363" y="23"/>
                </a:cubicBezTo>
                <a:cubicBezTo>
                  <a:pt x="311" y="1"/>
                  <a:pt x="247" y="3"/>
                  <a:pt x="180" y="28"/>
                </a:cubicBezTo>
                <a:cubicBezTo>
                  <a:pt x="119" y="50"/>
                  <a:pt x="55" y="91"/>
                  <a:pt x="1" y="144"/>
                </a:cubicBezTo>
                <a:cubicBezTo>
                  <a:pt x="0" y="144"/>
                  <a:pt x="0" y="144"/>
                  <a:pt x="0" y="144"/>
                </a:cubicBezTo>
                <a:cubicBezTo>
                  <a:pt x="55" y="91"/>
                  <a:pt x="118" y="49"/>
                  <a:pt x="179" y="27"/>
                </a:cubicBezTo>
                <a:cubicBezTo>
                  <a:pt x="247" y="2"/>
                  <a:pt x="311" y="0"/>
                  <a:pt x="363" y="23"/>
                </a:cubicBezTo>
                <a:cubicBezTo>
                  <a:pt x="419" y="46"/>
                  <a:pt x="464" y="99"/>
                  <a:pt x="495" y="175"/>
                </a:cubicBezTo>
                <a:cubicBezTo>
                  <a:pt x="524" y="246"/>
                  <a:pt x="537" y="335"/>
                  <a:pt x="533" y="425"/>
                </a:cubicBezTo>
                <a:lnTo>
                  <a:pt x="532" y="425"/>
                </a:lnTo>
                <a:close/>
              </a:path>
            </a:pathLst>
          </a:custGeom>
          <a:solidFill>
            <a:srgbClr val="000000"/>
          </a:solidFill>
          <a:ln w="3175">
            <a:solidFill>
              <a:schemeClr val="bg1">
                <a:lumMod val="75000"/>
              </a:schemeClr>
            </a:solidFill>
            <a:round/>
          </a:ln>
        </p:spPr>
        <p:txBody>
          <a:bodyPr vert="horz" wrap="square" lIns="89770" tIns="44884" rIns="89770" bIns="44884" numCol="1" anchor="t" anchorCtr="0" compatLnSpc="1"/>
          <a:lstStyle/>
          <a:p>
            <a:pPr fontAlgn="auto"/>
            <a:endParaRPr lang="zh-CN" altLang="en-US" sz="1560" strike="noStrike" noProof="1"/>
          </a:p>
        </p:txBody>
      </p:sp>
      <p:grpSp>
        <p:nvGrpSpPr>
          <p:cNvPr id="2" name="组合 103"/>
          <p:cNvGrpSpPr/>
          <p:nvPr/>
        </p:nvGrpSpPr>
        <p:grpSpPr>
          <a:xfrm>
            <a:off x="4418545" y="3396537"/>
            <a:ext cx="489738" cy="504056"/>
            <a:chOff x="1827622" y="1343919"/>
            <a:chExt cx="2304000" cy="2304000"/>
          </a:xfrm>
        </p:grpSpPr>
        <p:sp>
          <p:nvSpPr>
            <p:cNvPr id="105" name="椭圆 104"/>
            <p:cNvSpPr/>
            <p:nvPr/>
          </p:nvSpPr>
          <p:spPr>
            <a:xfrm>
              <a:off x="1827622" y="1343919"/>
              <a:ext cx="2304000" cy="2304000"/>
            </a:xfrm>
            <a:prstGeom prst="ellipse">
              <a:avLst/>
            </a:prstGeom>
            <a:gradFill>
              <a:gsLst>
                <a:gs pos="100000">
                  <a:srgbClr val="00B0F0"/>
                </a:gs>
                <a:gs pos="0">
                  <a:srgbClr val="0066FF"/>
                </a:gs>
              </a:gsLst>
              <a:path path="circle">
                <a:fillToRect t="100000" r="100000"/>
              </a:path>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06" name="椭圆 105"/>
            <p:cNvSpPr/>
            <p:nvPr/>
          </p:nvSpPr>
          <p:spPr>
            <a:xfrm>
              <a:off x="1877482" y="1393780"/>
              <a:ext cx="2204284" cy="2204283"/>
            </a:xfrm>
            <a:prstGeom prst="ellipse">
              <a:avLst/>
            </a:prstGeom>
            <a:gradFill>
              <a:gsLst>
                <a:gs pos="0">
                  <a:srgbClr val="00B0F0"/>
                </a:gs>
                <a:gs pos="100000">
                  <a:srgbClr val="0066FF"/>
                </a:gs>
              </a:gsLst>
              <a:path path="circle">
                <a:fillToRect t="100000" r="100000"/>
              </a:path>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2088" name="同心圆 2087"/>
          <p:cNvSpPr/>
          <p:nvPr/>
        </p:nvSpPr>
        <p:spPr>
          <a:xfrm>
            <a:off x="4011613" y="1831975"/>
            <a:ext cx="338138" cy="349250"/>
          </a:xfrm>
          <a:prstGeom prst="donu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89770" tIns="44884" rIns="89770" bIns="44884" rtlCol="0" anchor="ctr"/>
          <a:lstStyle/>
          <a:p>
            <a:pPr algn="ctr" fontAlgn="auto"/>
            <a:endParaRPr lang="zh-CN" altLang="en-US" sz="1560" strike="noStrike" noProof="1">
              <a:solidFill>
                <a:schemeClr val="tx1"/>
              </a:solidFill>
            </a:endParaRPr>
          </a:p>
        </p:txBody>
      </p:sp>
      <p:sp>
        <p:nvSpPr>
          <p:cNvPr id="108" name="同心圆 107"/>
          <p:cNvSpPr/>
          <p:nvPr/>
        </p:nvSpPr>
        <p:spPr>
          <a:xfrm>
            <a:off x="5024438" y="1670050"/>
            <a:ext cx="174625" cy="179388"/>
          </a:xfrm>
          <a:prstGeom prst="donu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4884" rIns="0" bIns="44884" rtlCol="0" anchor="ctr"/>
          <a:lstStyle/>
          <a:p>
            <a:pPr algn="ctr" fontAlgn="auto"/>
            <a:endParaRPr lang="zh-CN" altLang="en-US" sz="3550" strike="noStrike" noProof="1">
              <a:solidFill>
                <a:schemeClr val="bg1"/>
              </a:solidFill>
              <a:latin typeface="微软雅黑" panose="020B0503020204020204" charset="-122"/>
              <a:ea typeface="微软雅黑" panose="020B0503020204020204" charset="-122"/>
            </a:endParaRPr>
          </a:p>
        </p:txBody>
      </p:sp>
      <p:sp>
        <p:nvSpPr>
          <p:cNvPr id="109" name="同心圆 108"/>
          <p:cNvSpPr/>
          <p:nvPr/>
        </p:nvSpPr>
        <p:spPr>
          <a:xfrm>
            <a:off x="4591050" y="287338"/>
            <a:ext cx="173038" cy="179388"/>
          </a:xfrm>
          <a:prstGeom prst="donu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89770" tIns="44884" rIns="89770" bIns="44884" rtlCol="0" anchor="ctr"/>
          <a:lstStyle/>
          <a:p>
            <a:pPr algn="ctr" fontAlgn="auto"/>
            <a:endParaRPr lang="zh-CN" altLang="en-US" sz="1560" strike="noStrike" noProof="1">
              <a:solidFill>
                <a:schemeClr val="tx1"/>
              </a:solidFill>
            </a:endParaRPr>
          </a:p>
        </p:txBody>
      </p:sp>
      <p:sp>
        <p:nvSpPr>
          <p:cNvPr id="110" name="同心圆 109"/>
          <p:cNvSpPr/>
          <p:nvPr/>
        </p:nvSpPr>
        <p:spPr>
          <a:xfrm>
            <a:off x="5480050" y="573088"/>
            <a:ext cx="173038" cy="179388"/>
          </a:xfrm>
          <a:prstGeom prst="donu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89770" tIns="44884" rIns="89770" bIns="44884" rtlCol="0" anchor="ctr"/>
          <a:lstStyle/>
          <a:p>
            <a:pPr algn="ctr" fontAlgn="auto"/>
            <a:endParaRPr lang="zh-CN" altLang="en-US" sz="1560" strike="noStrike" noProof="1">
              <a:solidFill>
                <a:schemeClr val="tx1"/>
              </a:solidFill>
            </a:endParaRPr>
          </a:p>
        </p:txBody>
      </p:sp>
      <p:sp>
        <p:nvSpPr>
          <p:cNvPr id="111" name="同心圆 110"/>
          <p:cNvSpPr/>
          <p:nvPr/>
        </p:nvSpPr>
        <p:spPr>
          <a:xfrm>
            <a:off x="4864100" y="3910013"/>
            <a:ext cx="174625" cy="177800"/>
          </a:xfrm>
          <a:prstGeom prst="donu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4884" rIns="0" bIns="44884" rtlCol="0" anchor="ctr"/>
          <a:lstStyle/>
          <a:p>
            <a:pPr algn="ctr" fontAlgn="auto"/>
            <a:endParaRPr lang="zh-CN" altLang="en-US" sz="3550" strike="noStrike" noProof="1">
              <a:solidFill>
                <a:schemeClr val="bg1"/>
              </a:solidFill>
              <a:latin typeface="微软雅黑" panose="020B0503020204020204" charset="-122"/>
              <a:ea typeface="微软雅黑" panose="020B0503020204020204" charset="-122"/>
            </a:endParaRPr>
          </a:p>
        </p:txBody>
      </p:sp>
      <p:sp>
        <p:nvSpPr>
          <p:cNvPr id="112" name="同心圆 111"/>
          <p:cNvSpPr/>
          <p:nvPr/>
        </p:nvSpPr>
        <p:spPr>
          <a:xfrm>
            <a:off x="2062163" y="5975350"/>
            <a:ext cx="174625" cy="179388"/>
          </a:xfrm>
          <a:prstGeom prst="donu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770" tIns="44884" rIns="89770" bIns="44884" numCol="1" spcCol="0" rtlCol="0" fromWordArt="0" anchor="ctr" anchorCtr="0" forceAA="0" compatLnSpc="1">
            <a:noAutofit/>
          </a:bodyPr>
          <a:lstStyle/>
          <a:p>
            <a:pPr algn="ctr" fontAlgn="auto"/>
            <a:endParaRPr lang="zh-CN" altLang="en-US" sz="1560" strike="noStrike" noProof="1">
              <a:solidFill>
                <a:schemeClr val="tx1"/>
              </a:solidFill>
            </a:endParaRPr>
          </a:p>
        </p:txBody>
      </p:sp>
      <p:sp>
        <p:nvSpPr>
          <p:cNvPr id="113" name="同心圆 112"/>
          <p:cNvSpPr/>
          <p:nvPr/>
        </p:nvSpPr>
        <p:spPr>
          <a:xfrm>
            <a:off x="292100" y="6032500"/>
            <a:ext cx="174625" cy="177800"/>
          </a:xfrm>
          <a:prstGeom prst="donu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770" tIns="44884" rIns="89770" bIns="44884" numCol="1" spcCol="0" rtlCol="0" fromWordArt="0" anchor="ctr" anchorCtr="0" forceAA="0" compatLnSpc="1">
            <a:noAutofit/>
          </a:bodyPr>
          <a:lstStyle/>
          <a:p>
            <a:pPr algn="ctr" fontAlgn="auto"/>
            <a:endParaRPr lang="zh-CN" altLang="en-US" sz="1560" strike="noStrike" noProof="1">
              <a:solidFill>
                <a:schemeClr val="tx1"/>
              </a:solidFill>
            </a:endParaRPr>
          </a:p>
        </p:txBody>
      </p:sp>
      <p:grpSp>
        <p:nvGrpSpPr>
          <p:cNvPr id="4" name="组合 116"/>
          <p:cNvGrpSpPr/>
          <p:nvPr/>
        </p:nvGrpSpPr>
        <p:grpSpPr>
          <a:xfrm>
            <a:off x="5234413" y="2747005"/>
            <a:ext cx="489738" cy="504056"/>
            <a:chOff x="1827622" y="1343919"/>
            <a:chExt cx="2304000" cy="2304000"/>
          </a:xfrm>
        </p:grpSpPr>
        <p:sp>
          <p:nvSpPr>
            <p:cNvPr id="118" name="椭圆 117"/>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19" name="椭圆 118"/>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5" name="组合 119"/>
          <p:cNvGrpSpPr/>
          <p:nvPr/>
        </p:nvGrpSpPr>
        <p:grpSpPr>
          <a:xfrm>
            <a:off x="4245362" y="4375006"/>
            <a:ext cx="489738" cy="504056"/>
            <a:chOff x="1827622" y="1343919"/>
            <a:chExt cx="2304000" cy="2304000"/>
          </a:xfrm>
        </p:grpSpPr>
        <p:sp>
          <p:nvSpPr>
            <p:cNvPr id="121" name="椭圆 120"/>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22" name="椭圆 121"/>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102" name="TextBox 101"/>
          <p:cNvSpPr txBox="1"/>
          <p:nvPr/>
        </p:nvSpPr>
        <p:spPr>
          <a:xfrm>
            <a:off x="6723063" y="2840038"/>
            <a:ext cx="4005263" cy="855663"/>
          </a:xfrm>
          <a:prstGeom prst="rect">
            <a:avLst/>
          </a:prstGeom>
          <a:noFill/>
        </p:spPr>
        <p:txBody>
          <a:bodyPr wrap="square" rtlCol="0">
            <a:spAutoFit/>
          </a:bodyPr>
          <a:lstStyle/>
          <a:p>
            <a:pPr fontAlgn="auto"/>
            <a:r>
              <a:rPr lang="zh-CN" altLang="en-US" sz="4675" b="1" noProof="1" smtClean="0">
                <a:solidFill>
                  <a:srgbClr val="0066FF"/>
                </a:solidFill>
                <a:latin typeface="微软雅黑" panose="020B0503020204020204" charset="-122"/>
                <a:ea typeface="微软雅黑" panose="020B0503020204020204" charset="-122"/>
                <a:cs typeface="+mn-cs"/>
              </a:rPr>
              <a:t>感谢您的聆听！</a:t>
            </a:r>
            <a:endParaRPr lang="zh-CN" altLang="en-US" sz="4675" b="1" noProof="1">
              <a:solidFill>
                <a:srgbClr val="0066FF"/>
              </a:solidFill>
              <a:latin typeface="微软雅黑" panose="020B0503020204020204" charset="-122"/>
              <a:ea typeface="微软雅黑" panose="020B0503020204020204" charset="-122"/>
            </a:endParaRPr>
          </a:p>
        </p:txBody>
      </p:sp>
      <p:grpSp>
        <p:nvGrpSpPr>
          <p:cNvPr id="12" name="组合 102"/>
          <p:cNvGrpSpPr/>
          <p:nvPr/>
        </p:nvGrpSpPr>
        <p:grpSpPr>
          <a:xfrm>
            <a:off x="9840913" y="5842000"/>
            <a:ext cx="265112" cy="265113"/>
            <a:chOff x="5196486" y="5946187"/>
            <a:chExt cx="305647" cy="305644"/>
          </a:xfrm>
        </p:grpSpPr>
        <p:grpSp>
          <p:nvGrpSpPr>
            <p:cNvPr id="13" name="组合 125"/>
            <p:cNvGrpSpPr/>
            <p:nvPr/>
          </p:nvGrpSpPr>
          <p:grpSpPr>
            <a:xfrm>
              <a:off x="5196486" y="5946187"/>
              <a:ext cx="305647" cy="305644"/>
              <a:chOff x="1517330" y="1125257"/>
              <a:chExt cx="2204282" cy="2204282"/>
            </a:xfrm>
          </p:grpSpPr>
          <p:sp>
            <p:nvSpPr>
              <p:cNvPr id="128" name="椭圆 127"/>
              <p:cNvSpPr/>
              <p:nvPr/>
            </p:nvSpPr>
            <p:spPr>
              <a:xfrm>
                <a:off x="1517330"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29" name="椭圆 128"/>
              <p:cNvSpPr/>
              <p:nvPr/>
            </p:nvSpPr>
            <p:spPr>
              <a:xfrm>
                <a:off x="1719372" y="1327298"/>
                <a:ext cx="1800200" cy="1800200"/>
              </a:xfrm>
              <a:prstGeom prst="ellipse">
                <a:avLst/>
              </a:prstGeom>
              <a:solidFill>
                <a:srgbClr val="FC8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grpSp>
        <p:sp>
          <p:nvSpPr>
            <p:cNvPr id="127" name="Freeform 44"/>
            <p:cNvSpPr>
              <a:spLocks noEditPoints="1"/>
            </p:cNvSpPr>
            <p:nvPr/>
          </p:nvSpPr>
          <p:spPr bwMode="auto">
            <a:xfrm>
              <a:off x="5276888" y="6030324"/>
              <a:ext cx="170620" cy="137369"/>
            </a:xfrm>
            <a:custGeom>
              <a:avLst/>
              <a:gdLst>
                <a:gd name="T0" fmla="*/ 41 w 62"/>
                <a:gd name="T1" fmla="*/ 31 h 54"/>
                <a:gd name="T2" fmla="*/ 34 w 62"/>
                <a:gd name="T3" fmla="*/ 23 h 54"/>
                <a:gd name="T4" fmla="*/ 33 w 62"/>
                <a:gd name="T5" fmla="*/ 17 h 54"/>
                <a:gd name="T6" fmla="*/ 30 w 62"/>
                <a:gd name="T7" fmla="*/ 20 h 54"/>
                <a:gd name="T8" fmla="*/ 23 w 62"/>
                <a:gd name="T9" fmla="*/ 13 h 54"/>
                <a:gd name="T10" fmla="*/ 18 w 62"/>
                <a:gd name="T11" fmla="*/ 17 h 54"/>
                <a:gd name="T12" fmla="*/ 7 w 62"/>
                <a:gd name="T13" fmla="*/ 17 h 54"/>
                <a:gd name="T14" fmla="*/ 7 w 62"/>
                <a:gd name="T15" fmla="*/ 23 h 54"/>
                <a:gd name="T16" fmla="*/ 0 w 62"/>
                <a:gd name="T17" fmla="*/ 31 h 54"/>
                <a:gd name="T18" fmla="*/ 4 w 62"/>
                <a:gd name="T19" fmla="*/ 36 h 54"/>
                <a:gd name="T20" fmla="*/ 4 w 62"/>
                <a:gd name="T21" fmla="*/ 46 h 54"/>
                <a:gd name="T22" fmla="*/ 10 w 62"/>
                <a:gd name="T23" fmla="*/ 47 h 54"/>
                <a:gd name="T24" fmla="*/ 18 w 62"/>
                <a:gd name="T25" fmla="*/ 54 h 54"/>
                <a:gd name="T26" fmla="*/ 23 w 62"/>
                <a:gd name="T27" fmla="*/ 50 h 54"/>
                <a:gd name="T28" fmla="*/ 32 w 62"/>
                <a:gd name="T29" fmla="*/ 48 h 54"/>
                <a:gd name="T30" fmla="*/ 37 w 62"/>
                <a:gd name="T31" fmla="*/ 46 h 54"/>
                <a:gd name="T32" fmla="*/ 37 w 62"/>
                <a:gd name="T33" fmla="*/ 36 h 54"/>
                <a:gd name="T34" fmla="*/ 32 w 62"/>
                <a:gd name="T35" fmla="*/ 38 h 54"/>
                <a:gd name="T36" fmla="*/ 20 w 62"/>
                <a:gd name="T37" fmla="*/ 46 h 54"/>
                <a:gd name="T38" fmla="*/ 20 w 62"/>
                <a:gd name="T39" fmla="*/ 21 h 54"/>
                <a:gd name="T40" fmla="*/ 33 w 62"/>
                <a:gd name="T41" fmla="*/ 33 h 54"/>
                <a:gd name="T42" fmla="*/ 58 w 62"/>
                <a:gd name="T43" fmla="*/ 35 h 54"/>
                <a:gd name="T44" fmla="*/ 62 w 62"/>
                <a:gd name="T45" fmla="*/ 38 h 54"/>
                <a:gd name="T46" fmla="*/ 60 w 62"/>
                <a:gd name="T47" fmla="*/ 41 h 54"/>
                <a:gd name="T48" fmla="*/ 59 w 62"/>
                <a:gd name="T49" fmla="*/ 46 h 54"/>
                <a:gd name="T50" fmla="*/ 56 w 62"/>
                <a:gd name="T51" fmla="*/ 47 h 54"/>
                <a:gd name="T52" fmla="*/ 52 w 62"/>
                <a:gd name="T53" fmla="*/ 50 h 54"/>
                <a:gd name="T54" fmla="*/ 50 w 62"/>
                <a:gd name="T55" fmla="*/ 48 h 54"/>
                <a:gd name="T56" fmla="*/ 45 w 62"/>
                <a:gd name="T57" fmla="*/ 48 h 54"/>
                <a:gd name="T58" fmla="*/ 44 w 62"/>
                <a:gd name="T59" fmla="*/ 45 h 54"/>
                <a:gd name="T60" fmla="*/ 41 w 62"/>
                <a:gd name="T61" fmla="*/ 41 h 54"/>
                <a:gd name="T62" fmla="*/ 43 w 62"/>
                <a:gd name="T63" fmla="*/ 39 h 54"/>
                <a:gd name="T64" fmla="*/ 43 w 62"/>
                <a:gd name="T65" fmla="*/ 33 h 54"/>
                <a:gd name="T66" fmla="*/ 46 w 62"/>
                <a:gd name="T67" fmla="*/ 33 h 54"/>
                <a:gd name="T68" fmla="*/ 50 w 62"/>
                <a:gd name="T69" fmla="*/ 29 h 54"/>
                <a:gd name="T70" fmla="*/ 52 w 62"/>
                <a:gd name="T71" fmla="*/ 31 h 54"/>
                <a:gd name="T72" fmla="*/ 58 w 62"/>
                <a:gd name="T73" fmla="*/ 31 h 54"/>
                <a:gd name="T74" fmla="*/ 58 w 62"/>
                <a:gd name="T75" fmla="*/ 35 h 54"/>
                <a:gd name="T76" fmla="*/ 57 w 62"/>
                <a:gd name="T77" fmla="*/ 40 h 54"/>
                <a:gd name="T78" fmla="*/ 45 w 62"/>
                <a:gd name="T79" fmla="*/ 40 h 54"/>
                <a:gd name="T80" fmla="*/ 51 w 62"/>
                <a:gd name="T81" fmla="*/ 46 h 54"/>
                <a:gd name="T82" fmla="*/ 62 w 62"/>
                <a:gd name="T83" fmla="*/ 12 h 54"/>
                <a:gd name="T84" fmla="*/ 59 w 62"/>
                <a:gd name="T85" fmla="*/ 15 h 54"/>
                <a:gd name="T86" fmla="*/ 59 w 62"/>
                <a:gd name="T87" fmla="*/ 22 h 54"/>
                <a:gd name="T88" fmla="*/ 55 w 62"/>
                <a:gd name="T89" fmla="*/ 23 h 54"/>
                <a:gd name="T90" fmla="*/ 50 w 62"/>
                <a:gd name="T91" fmla="*/ 28 h 54"/>
                <a:gd name="T92" fmla="*/ 46 w 62"/>
                <a:gd name="T93" fmla="*/ 25 h 54"/>
                <a:gd name="T94" fmla="*/ 39 w 62"/>
                <a:gd name="T95" fmla="*/ 25 h 54"/>
                <a:gd name="T96" fmla="*/ 39 w 62"/>
                <a:gd name="T97" fmla="*/ 20 h 54"/>
                <a:gd name="T98" fmla="*/ 34 w 62"/>
                <a:gd name="T99" fmla="*/ 15 h 54"/>
                <a:gd name="T100" fmla="*/ 37 w 62"/>
                <a:gd name="T101" fmla="*/ 12 h 54"/>
                <a:gd name="T102" fmla="*/ 37 w 62"/>
                <a:gd name="T103" fmla="*/ 5 h 54"/>
                <a:gd name="T104" fmla="*/ 41 w 62"/>
                <a:gd name="T105" fmla="*/ 5 h 54"/>
                <a:gd name="T106" fmla="*/ 46 w 62"/>
                <a:gd name="T107" fmla="*/ 0 h 54"/>
                <a:gd name="T108" fmla="*/ 49 w 62"/>
                <a:gd name="T109" fmla="*/ 3 h 54"/>
                <a:gd name="T110" fmla="*/ 56 w 62"/>
                <a:gd name="T111" fmla="*/ 3 h 54"/>
                <a:gd name="T112" fmla="*/ 57 w 62"/>
                <a:gd name="T113" fmla="*/ 7 h 54"/>
                <a:gd name="T114" fmla="*/ 48 w 62"/>
                <a:gd name="T115" fmla="*/ 22 h 54"/>
                <a:gd name="T116" fmla="*/ 40 w 62"/>
                <a:gd name="T117" fmla="*/ 14 h 54"/>
                <a:gd name="T118" fmla="*/ 56 w 62"/>
                <a:gd name="T119" fmla="*/ 1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 h="54">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solidFill>
              <a:schemeClr val="bg1">
                <a:lumMod val="95000"/>
              </a:schemeClr>
            </a:solidFill>
            <a:ln>
              <a:noFill/>
            </a:ln>
          </p:spPr>
          <p:txBody>
            <a:bodyPr vert="horz" wrap="square" lIns="70137" tIns="35068" rIns="70137" bIns="35068" numCol="1" anchor="t" anchorCtr="0" compatLnSpc="1"/>
            <a:lstStyle/>
            <a:p>
              <a:pPr fontAlgn="auto"/>
              <a:endParaRPr lang="zh-CN" altLang="en-US" sz="1560" strike="noStrike" noProof="1"/>
            </a:p>
          </p:txBody>
        </p:sp>
      </p:grpSp>
      <p:grpSp>
        <p:nvGrpSpPr>
          <p:cNvPr id="14" name="组合 129"/>
          <p:cNvGrpSpPr/>
          <p:nvPr/>
        </p:nvGrpSpPr>
        <p:grpSpPr>
          <a:xfrm>
            <a:off x="10225088" y="5842000"/>
            <a:ext cx="263525" cy="265113"/>
            <a:chOff x="5638883" y="5946187"/>
            <a:chExt cx="305647" cy="305644"/>
          </a:xfrm>
        </p:grpSpPr>
        <p:grpSp>
          <p:nvGrpSpPr>
            <p:cNvPr id="16" name="组合 130"/>
            <p:cNvGrpSpPr/>
            <p:nvPr/>
          </p:nvGrpSpPr>
          <p:grpSpPr>
            <a:xfrm>
              <a:off x="5638883" y="5946187"/>
              <a:ext cx="305647" cy="305644"/>
              <a:chOff x="1517330" y="1125257"/>
              <a:chExt cx="2204282" cy="2204282"/>
            </a:xfrm>
          </p:grpSpPr>
          <p:sp>
            <p:nvSpPr>
              <p:cNvPr id="133" name="椭圆 132"/>
              <p:cNvSpPr/>
              <p:nvPr/>
            </p:nvSpPr>
            <p:spPr>
              <a:xfrm>
                <a:off x="1517330"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34" name="椭圆 133"/>
              <p:cNvSpPr/>
              <p:nvPr/>
            </p:nvSpPr>
            <p:spPr>
              <a:xfrm>
                <a:off x="1719372" y="1327298"/>
                <a:ext cx="1800200" cy="1800200"/>
              </a:xfrm>
              <a:prstGeom prst="ellipse">
                <a:avLst/>
              </a:prstGeom>
              <a:solidFill>
                <a:srgbClr val="FC8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grpSp>
        <p:sp>
          <p:nvSpPr>
            <p:cNvPr id="132" name="Freeform 6"/>
            <p:cNvSpPr>
              <a:spLocks noEditPoints="1"/>
            </p:cNvSpPr>
            <p:nvPr/>
          </p:nvSpPr>
          <p:spPr bwMode="auto">
            <a:xfrm>
              <a:off x="5694390" y="6035130"/>
              <a:ext cx="194632" cy="113061"/>
            </a:xfrm>
            <a:custGeom>
              <a:avLst/>
              <a:gdLst>
                <a:gd name="T0" fmla="*/ 107 w 165"/>
                <a:gd name="T1" fmla="*/ 104 h 104"/>
                <a:gd name="T2" fmla="*/ 124 w 165"/>
                <a:gd name="T3" fmla="*/ 104 h 104"/>
                <a:gd name="T4" fmla="*/ 124 w 165"/>
                <a:gd name="T5" fmla="*/ 45 h 104"/>
                <a:gd name="T6" fmla="*/ 107 w 165"/>
                <a:gd name="T7" fmla="*/ 61 h 104"/>
                <a:gd name="T8" fmla="*/ 107 w 165"/>
                <a:gd name="T9" fmla="*/ 104 h 104"/>
                <a:gd name="T10" fmla="*/ 132 w 165"/>
                <a:gd name="T11" fmla="*/ 104 h 104"/>
                <a:gd name="T12" fmla="*/ 149 w 165"/>
                <a:gd name="T13" fmla="*/ 104 h 104"/>
                <a:gd name="T14" fmla="*/ 149 w 165"/>
                <a:gd name="T15" fmla="*/ 22 h 104"/>
                <a:gd name="T16" fmla="*/ 132 w 165"/>
                <a:gd name="T17" fmla="*/ 38 h 104"/>
                <a:gd name="T18" fmla="*/ 132 w 165"/>
                <a:gd name="T19" fmla="*/ 104 h 104"/>
                <a:gd name="T20" fmla="*/ 161 w 165"/>
                <a:gd name="T21" fmla="*/ 0 h 104"/>
                <a:gd name="T22" fmla="*/ 164 w 165"/>
                <a:gd name="T23" fmla="*/ 4 h 104"/>
                <a:gd name="T24" fmla="*/ 164 w 165"/>
                <a:gd name="T25" fmla="*/ 5 h 104"/>
                <a:gd name="T26" fmla="*/ 161 w 165"/>
                <a:gd name="T27" fmla="*/ 15 h 104"/>
                <a:gd name="T28" fmla="*/ 161 w 165"/>
                <a:gd name="T29" fmla="*/ 16 h 104"/>
                <a:gd name="T30" fmla="*/ 156 w 165"/>
                <a:gd name="T31" fmla="*/ 17 h 104"/>
                <a:gd name="T32" fmla="*/ 155 w 165"/>
                <a:gd name="T33" fmla="*/ 17 h 104"/>
                <a:gd name="T34" fmla="*/ 153 w 165"/>
                <a:gd name="T35" fmla="*/ 14 h 104"/>
                <a:gd name="T36" fmla="*/ 103 w 165"/>
                <a:gd name="T37" fmla="*/ 61 h 104"/>
                <a:gd name="T38" fmla="*/ 87 w 165"/>
                <a:gd name="T39" fmla="*/ 44 h 104"/>
                <a:gd name="T40" fmla="*/ 74 w 165"/>
                <a:gd name="T41" fmla="*/ 30 h 104"/>
                <a:gd name="T42" fmla="*/ 3 w 165"/>
                <a:gd name="T43" fmla="*/ 96 h 104"/>
                <a:gd name="T44" fmla="*/ 0 w 165"/>
                <a:gd name="T45" fmla="*/ 93 h 104"/>
                <a:gd name="T46" fmla="*/ 74 w 165"/>
                <a:gd name="T47" fmla="*/ 24 h 104"/>
                <a:gd name="T48" fmla="*/ 87 w 165"/>
                <a:gd name="T49" fmla="*/ 37 h 104"/>
                <a:gd name="T50" fmla="*/ 103 w 165"/>
                <a:gd name="T51" fmla="*/ 55 h 104"/>
                <a:gd name="T52" fmla="*/ 150 w 165"/>
                <a:gd name="T53" fmla="*/ 11 h 104"/>
                <a:gd name="T54" fmla="*/ 148 w 165"/>
                <a:gd name="T55" fmla="*/ 9 h 104"/>
                <a:gd name="T56" fmla="*/ 147 w 165"/>
                <a:gd name="T57" fmla="*/ 8 h 104"/>
                <a:gd name="T58" fmla="*/ 149 w 165"/>
                <a:gd name="T59" fmla="*/ 3 h 104"/>
                <a:gd name="T60" fmla="*/ 150 w 165"/>
                <a:gd name="T61" fmla="*/ 3 h 104"/>
                <a:gd name="T62" fmla="*/ 160 w 165"/>
                <a:gd name="T63" fmla="*/ 1 h 104"/>
                <a:gd name="T64" fmla="*/ 161 w 165"/>
                <a:gd name="T65" fmla="*/ 0 h 104"/>
                <a:gd name="T66" fmla="*/ 7 w 165"/>
                <a:gd name="T67" fmla="*/ 104 h 104"/>
                <a:gd name="T68" fmla="*/ 24 w 165"/>
                <a:gd name="T69" fmla="*/ 104 h 104"/>
                <a:gd name="T70" fmla="*/ 24 w 165"/>
                <a:gd name="T71" fmla="*/ 81 h 104"/>
                <a:gd name="T72" fmla="*/ 7 w 165"/>
                <a:gd name="T73" fmla="*/ 97 h 104"/>
                <a:gd name="T74" fmla="*/ 7 w 165"/>
                <a:gd name="T75" fmla="*/ 104 h 104"/>
                <a:gd name="T76" fmla="*/ 32 w 165"/>
                <a:gd name="T77" fmla="*/ 104 h 104"/>
                <a:gd name="T78" fmla="*/ 49 w 165"/>
                <a:gd name="T79" fmla="*/ 104 h 104"/>
                <a:gd name="T80" fmla="*/ 49 w 165"/>
                <a:gd name="T81" fmla="*/ 58 h 104"/>
                <a:gd name="T82" fmla="*/ 32 w 165"/>
                <a:gd name="T83" fmla="*/ 74 h 104"/>
                <a:gd name="T84" fmla="*/ 32 w 165"/>
                <a:gd name="T85" fmla="*/ 104 h 104"/>
                <a:gd name="T86" fmla="*/ 57 w 165"/>
                <a:gd name="T87" fmla="*/ 50 h 104"/>
                <a:gd name="T88" fmla="*/ 57 w 165"/>
                <a:gd name="T89" fmla="*/ 104 h 104"/>
                <a:gd name="T90" fmla="*/ 74 w 165"/>
                <a:gd name="T91" fmla="*/ 104 h 104"/>
                <a:gd name="T92" fmla="*/ 74 w 165"/>
                <a:gd name="T93" fmla="*/ 34 h 104"/>
                <a:gd name="T94" fmla="*/ 74 w 165"/>
                <a:gd name="T95" fmla="*/ 34 h 104"/>
                <a:gd name="T96" fmla="*/ 57 w 165"/>
                <a:gd name="T97" fmla="*/ 50 h 104"/>
                <a:gd name="T98" fmla="*/ 82 w 165"/>
                <a:gd name="T99" fmla="*/ 43 h 104"/>
                <a:gd name="T100" fmla="*/ 82 w 165"/>
                <a:gd name="T101" fmla="*/ 104 h 104"/>
                <a:gd name="T102" fmla="*/ 87 w 165"/>
                <a:gd name="T103" fmla="*/ 104 h 104"/>
                <a:gd name="T104" fmla="*/ 99 w 165"/>
                <a:gd name="T105" fmla="*/ 104 h 104"/>
                <a:gd name="T106" fmla="*/ 99 w 165"/>
                <a:gd name="T107" fmla="*/ 61 h 104"/>
                <a:gd name="T108" fmla="*/ 87 w 165"/>
                <a:gd name="T109" fmla="*/ 48 h 104"/>
                <a:gd name="T110" fmla="*/ 82 w 165"/>
                <a:gd name="T111" fmla="*/ 4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5" h="104">
                  <a:moveTo>
                    <a:pt x="107" y="104"/>
                  </a:moveTo>
                  <a:cubicBezTo>
                    <a:pt x="124" y="104"/>
                    <a:pt x="124" y="104"/>
                    <a:pt x="124" y="104"/>
                  </a:cubicBezTo>
                  <a:cubicBezTo>
                    <a:pt x="124" y="45"/>
                    <a:pt x="124" y="45"/>
                    <a:pt x="124" y="45"/>
                  </a:cubicBezTo>
                  <a:cubicBezTo>
                    <a:pt x="107" y="61"/>
                    <a:pt x="107" y="61"/>
                    <a:pt x="107" y="61"/>
                  </a:cubicBezTo>
                  <a:cubicBezTo>
                    <a:pt x="107" y="104"/>
                    <a:pt x="107" y="104"/>
                    <a:pt x="107" y="104"/>
                  </a:cubicBezTo>
                  <a:close/>
                  <a:moveTo>
                    <a:pt x="132" y="104"/>
                  </a:moveTo>
                  <a:cubicBezTo>
                    <a:pt x="149" y="104"/>
                    <a:pt x="149" y="104"/>
                    <a:pt x="149" y="104"/>
                  </a:cubicBezTo>
                  <a:cubicBezTo>
                    <a:pt x="149" y="22"/>
                    <a:pt x="149" y="22"/>
                    <a:pt x="149" y="22"/>
                  </a:cubicBezTo>
                  <a:cubicBezTo>
                    <a:pt x="132" y="38"/>
                    <a:pt x="132" y="38"/>
                    <a:pt x="132" y="38"/>
                  </a:cubicBezTo>
                  <a:cubicBezTo>
                    <a:pt x="132" y="104"/>
                    <a:pt x="132" y="104"/>
                    <a:pt x="132" y="104"/>
                  </a:cubicBezTo>
                  <a:close/>
                  <a:moveTo>
                    <a:pt x="161" y="0"/>
                  </a:moveTo>
                  <a:cubicBezTo>
                    <a:pt x="164" y="0"/>
                    <a:pt x="165" y="2"/>
                    <a:pt x="164" y="4"/>
                  </a:cubicBezTo>
                  <a:cubicBezTo>
                    <a:pt x="164" y="5"/>
                    <a:pt x="164" y="5"/>
                    <a:pt x="164" y="5"/>
                  </a:cubicBezTo>
                  <a:cubicBezTo>
                    <a:pt x="163" y="8"/>
                    <a:pt x="162" y="12"/>
                    <a:pt x="161" y="15"/>
                  </a:cubicBezTo>
                  <a:cubicBezTo>
                    <a:pt x="161" y="16"/>
                    <a:pt x="161" y="16"/>
                    <a:pt x="161" y="16"/>
                  </a:cubicBezTo>
                  <a:cubicBezTo>
                    <a:pt x="160" y="19"/>
                    <a:pt x="158" y="19"/>
                    <a:pt x="156" y="17"/>
                  </a:cubicBezTo>
                  <a:cubicBezTo>
                    <a:pt x="155" y="17"/>
                    <a:pt x="155" y="17"/>
                    <a:pt x="155" y="17"/>
                  </a:cubicBezTo>
                  <a:cubicBezTo>
                    <a:pt x="154" y="16"/>
                    <a:pt x="154" y="15"/>
                    <a:pt x="153" y="14"/>
                  </a:cubicBezTo>
                  <a:cubicBezTo>
                    <a:pt x="103" y="61"/>
                    <a:pt x="103" y="61"/>
                    <a:pt x="103" y="61"/>
                  </a:cubicBezTo>
                  <a:cubicBezTo>
                    <a:pt x="87" y="44"/>
                    <a:pt x="87" y="44"/>
                    <a:pt x="87" y="44"/>
                  </a:cubicBezTo>
                  <a:cubicBezTo>
                    <a:pt x="74" y="30"/>
                    <a:pt x="74" y="30"/>
                    <a:pt x="74" y="30"/>
                  </a:cubicBezTo>
                  <a:cubicBezTo>
                    <a:pt x="3" y="96"/>
                    <a:pt x="3" y="96"/>
                    <a:pt x="3" y="96"/>
                  </a:cubicBezTo>
                  <a:cubicBezTo>
                    <a:pt x="0" y="93"/>
                    <a:pt x="0" y="93"/>
                    <a:pt x="0" y="93"/>
                  </a:cubicBezTo>
                  <a:cubicBezTo>
                    <a:pt x="74" y="24"/>
                    <a:pt x="74" y="24"/>
                    <a:pt x="74" y="24"/>
                  </a:cubicBezTo>
                  <a:cubicBezTo>
                    <a:pt x="87" y="37"/>
                    <a:pt x="87" y="37"/>
                    <a:pt x="87" y="37"/>
                  </a:cubicBezTo>
                  <a:cubicBezTo>
                    <a:pt x="103" y="55"/>
                    <a:pt x="103" y="55"/>
                    <a:pt x="103" y="55"/>
                  </a:cubicBezTo>
                  <a:cubicBezTo>
                    <a:pt x="150" y="11"/>
                    <a:pt x="150" y="11"/>
                    <a:pt x="150" y="11"/>
                  </a:cubicBezTo>
                  <a:cubicBezTo>
                    <a:pt x="149" y="10"/>
                    <a:pt x="148" y="9"/>
                    <a:pt x="148" y="9"/>
                  </a:cubicBezTo>
                  <a:cubicBezTo>
                    <a:pt x="147" y="8"/>
                    <a:pt x="147" y="8"/>
                    <a:pt x="147" y="8"/>
                  </a:cubicBezTo>
                  <a:cubicBezTo>
                    <a:pt x="145" y="6"/>
                    <a:pt x="146" y="4"/>
                    <a:pt x="149" y="3"/>
                  </a:cubicBezTo>
                  <a:cubicBezTo>
                    <a:pt x="150" y="3"/>
                    <a:pt x="150" y="3"/>
                    <a:pt x="150" y="3"/>
                  </a:cubicBezTo>
                  <a:cubicBezTo>
                    <a:pt x="152" y="2"/>
                    <a:pt x="157" y="1"/>
                    <a:pt x="160" y="1"/>
                  </a:cubicBezTo>
                  <a:cubicBezTo>
                    <a:pt x="161" y="0"/>
                    <a:pt x="161" y="0"/>
                    <a:pt x="161" y="0"/>
                  </a:cubicBezTo>
                  <a:close/>
                  <a:moveTo>
                    <a:pt x="7" y="104"/>
                  </a:moveTo>
                  <a:cubicBezTo>
                    <a:pt x="24" y="104"/>
                    <a:pt x="24" y="104"/>
                    <a:pt x="24" y="104"/>
                  </a:cubicBezTo>
                  <a:cubicBezTo>
                    <a:pt x="24" y="81"/>
                    <a:pt x="24" y="81"/>
                    <a:pt x="24" y="81"/>
                  </a:cubicBezTo>
                  <a:cubicBezTo>
                    <a:pt x="7" y="97"/>
                    <a:pt x="7" y="97"/>
                    <a:pt x="7" y="97"/>
                  </a:cubicBezTo>
                  <a:cubicBezTo>
                    <a:pt x="7" y="104"/>
                    <a:pt x="7" y="104"/>
                    <a:pt x="7" y="104"/>
                  </a:cubicBezTo>
                  <a:close/>
                  <a:moveTo>
                    <a:pt x="32" y="104"/>
                  </a:moveTo>
                  <a:cubicBezTo>
                    <a:pt x="49" y="104"/>
                    <a:pt x="49" y="104"/>
                    <a:pt x="49" y="104"/>
                  </a:cubicBezTo>
                  <a:cubicBezTo>
                    <a:pt x="49" y="58"/>
                    <a:pt x="49" y="58"/>
                    <a:pt x="49" y="58"/>
                  </a:cubicBezTo>
                  <a:cubicBezTo>
                    <a:pt x="32" y="74"/>
                    <a:pt x="32" y="74"/>
                    <a:pt x="32" y="74"/>
                  </a:cubicBezTo>
                  <a:cubicBezTo>
                    <a:pt x="32" y="104"/>
                    <a:pt x="32" y="104"/>
                    <a:pt x="32" y="104"/>
                  </a:cubicBezTo>
                  <a:close/>
                  <a:moveTo>
                    <a:pt x="57" y="50"/>
                  </a:moveTo>
                  <a:cubicBezTo>
                    <a:pt x="57" y="104"/>
                    <a:pt x="57" y="104"/>
                    <a:pt x="57" y="104"/>
                  </a:cubicBezTo>
                  <a:cubicBezTo>
                    <a:pt x="74" y="104"/>
                    <a:pt x="74" y="104"/>
                    <a:pt x="74" y="104"/>
                  </a:cubicBezTo>
                  <a:cubicBezTo>
                    <a:pt x="74" y="34"/>
                    <a:pt x="74" y="34"/>
                    <a:pt x="74" y="34"/>
                  </a:cubicBezTo>
                  <a:cubicBezTo>
                    <a:pt x="74" y="34"/>
                    <a:pt x="74" y="34"/>
                    <a:pt x="74" y="34"/>
                  </a:cubicBezTo>
                  <a:cubicBezTo>
                    <a:pt x="57" y="50"/>
                    <a:pt x="57" y="50"/>
                    <a:pt x="57" y="50"/>
                  </a:cubicBezTo>
                  <a:close/>
                  <a:moveTo>
                    <a:pt x="82" y="43"/>
                  </a:moveTo>
                  <a:cubicBezTo>
                    <a:pt x="82" y="104"/>
                    <a:pt x="82" y="104"/>
                    <a:pt x="82" y="104"/>
                  </a:cubicBezTo>
                  <a:cubicBezTo>
                    <a:pt x="87" y="104"/>
                    <a:pt x="87" y="104"/>
                    <a:pt x="87" y="104"/>
                  </a:cubicBezTo>
                  <a:cubicBezTo>
                    <a:pt x="99" y="104"/>
                    <a:pt x="99" y="104"/>
                    <a:pt x="99" y="104"/>
                  </a:cubicBezTo>
                  <a:cubicBezTo>
                    <a:pt x="99" y="61"/>
                    <a:pt x="99" y="61"/>
                    <a:pt x="99" y="61"/>
                  </a:cubicBezTo>
                  <a:cubicBezTo>
                    <a:pt x="87" y="48"/>
                    <a:pt x="87" y="48"/>
                    <a:pt x="87" y="48"/>
                  </a:cubicBezTo>
                  <a:lnTo>
                    <a:pt x="82" y="43"/>
                  </a:lnTo>
                  <a:close/>
                </a:path>
              </a:pathLst>
            </a:custGeom>
            <a:solidFill>
              <a:schemeClr val="bg1">
                <a:lumMod val="95000"/>
              </a:schemeClr>
            </a:solidFill>
            <a:ln>
              <a:noFill/>
            </a:ln>
          </p:spPr>
          <p:txBody>
            <a:bodyPr vert="horz" wrap="square" lIns="79162" tIns="39581" rIns="79162" bIns="39581" numCol="1" anchor="t" anchorCtr="0" compatLnSpc="1"/>
            <a:lstStyle/>
            <a:p>
              <a:pPr fontAlgn="auto"/>
              <a:endParaRPr lang="zh-CN" altLang="en-US" sz="1560" strike="noStrike" noProof="1"/>
            </a:p>
          </p:txBody>
        </p:sp>
      </p:grpSp>
      <p:grpSp>
        <p:nvGrpSpPr>
          <p:cNvPr id="17" name="组合 134"/>
          <p:cNvGrpSpPr/>
          <p:nvPr/>
        </p:nvGrpSpPr>
        <p:grpSpPr>
          <a:xfrm>
            <a:off x="9064625" y="5842000"/>
            <a:ext cx="265113" cy="265113"/>
            <a:chOff x="4299766" y="5946187"/>
            <a:chExt cx="305647" cy="305644"/>
          </a:xfrm>
        </p:grpSpPr>
        <p:grpSp>
          <p:nvGrpSpPr>
            <p:cNvPr id="18" name="组合 135"/>
            <p:cNvGrpSpPr/>
            <p:nvPr/>
          </p:nvGrpSpPr>
          <p:grpSpPr>
            <a:xfrm>
              <a:off x="4299766" y="5946187"/>
              <a:ext cx="305647" cy="305644"/>
              <a:chOff x="1517330" y="1125257"/>
              <a:chExt cx="2204282" cy="2204282"/>
            </a:xfrm>
          </p:grpSpPr>
          <p:sp>
            <p:nvSpPr>
              <p:cNvPr id="138" name="椭圆 137"/>
              <p:cNvSpPr/>
              <p:nvPr/>
            </p:nvSpPr>
            <p:spPr>
              <a:xfrm>
                <a:off x="1517330"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39" name="椭圆 138"/>
              <p:cNvSpPr/>
              <p:nvPr/>
            </p:nvSpPr>
            <p:spPr>
              <a:xfrm>
                <a:off x="1719372" y="1327298"/>
                <a:ext cx="1800200" cy="1800200"/>
              </a:xfrm>
              <a:prstGeom prst="ellipse">
                <a:avLst/>
              </a:prstGeom>
              <a:solidFill>
                <a:srgbClr val="FC8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grpSp>
        <p:sp>
          <p:nvSpPr>
            <p:cNvPr id="137" name="Freeform 45"/>
            <p:cNvSpPr>
              <a:spLocks noEditPoints="1"/>
            </p:cNvSpPr>
            <p:nvPr/>
          </p:nvSpPr>
          <p:spPr bwMode="auto">
            <a:xfrm>
              <a:off x="4381353" y="6022165"/>
              <a:ext cx="142472" cy="146367"/>
            </a:xfrm>
            <a:custGeom>
              <a:avLst/>
              <a:gdLst>
                <a:gd name="T0" fmla="*/ 40 w 46"/>
                <a:gd name="T1" fmla="*/ 28 h 51"/>
                <a:gd name="T2" fmla="*/ 35 w 46"/>
                <a:gd name="T3" fmla="*/ 41 h 51"/>
                <a:gd name="T4" fmla="*/ 34 w 46"/>
                <a:gd name="T5" fmla="*/ 34 h 51"/>
                <a:gd name="T6" fmla="*/ 29 w 46"/>
                <a:gd name="T7" fmla="*/ 30 h 51"/>
                <a:gd name="T8" fmla="*/ 29 w 46"/>
                <a:gd name="T9" fmla="*/ 30 h 51"/>
                <a:gd name="T10" fmla="*/ 27 w 46"/>
                <a:gd name="T11" fmla="*/ 30 h 51"/>
                <a:gd name="T12" fmla="*/ 25 w 46"/>
                <a:gd name="T13" fmla="*/ 35 h 51"/>
                <a:gd name="T14" fmla="*/ 24 w 46"/>
                <a:gd name="T15" fmla="*/ 38 h 51"/>
                <a:gd name="T16" fmla="*/ 24 w 46"/>
                <a:gd name="T17" fmla="*/ 32 h 51"/>
                <a:gd name="T18" fmla="*/ 24 w 46"/>
                <a:gd name="T19" fmla="*/ 31 h 51"/>
                <a:gd name="T20" fmla="*/ 23 w 46"/>
                <a:gd name="T21" fmla="*/ 30 h 51"/>
                <a:gd name="T22" fmla="*/ 22 w 46"/>
                <a:gd name="T23" fmla="*/ 31 h 51"/>
                <a:gd name="T24" fmla="*/ 22 w 46"/>
                <a:gd name="T25" fmla="*/ 32 h 51"/>
                <a:gd name="T26" fmla="*/ 21 w 46"/>
                <a:gd name="T27" fmla="*/ 38 h 51"/>
                <a:gd name="T28" fmla="*/ 20 w 46"/>
                <a:gd name="T29" fmla="*/ 35 h 51"/>
                <a:gd name="T30" fmla="*/ 19 w 46"/>
                <a:gd name="T31" fmla="*/ 30 h 51"/>
                <a:gd name="T32" fmla="*/ 15 w 46"/>
                <a:gd name="T33" fmla="*/ 30 h 51"/>
                <a:gd name="T34" fmla="*/ 15 w 46"/>
                <a:gd name="T35" fmla="*/ 30 h 51"/>
                <a:gd name="T36" fmla="*/ 11 w 46"/>
                <a:gd name="T37" fmla="*/ 34 h 51"/>
                <a:gd name="T38" fmla="*/ 10 w 46"/>
                <a:gd name="T39" fmla="*/ 41 h 51"/>
                <a:gd name="T40" fmla="*/ 5 w 46"/>
                <a:gd name="T41" fmla="*/ 28 h 51"/>
                <a:gd name="T42" fmla="*/ 23 w 46"/>
                <a:gd name="T43" fmla="*/ 11 h 51"/>
                <a:gd name="T44" fmla="*/ 23 w 46"/>
                <a:gd name="T45" fmla="*/ 14 h 51"/>
                <a:gd name="T46" fmla="*/ 25 w 46"/>
                <a:gd name="T47" fmla="*/ 15 h 51"/>
                <a:gd name="T48" fmla="*/ 28 w 46"/>
                <a:gd name="T49" fmla="*/ 13 h 51"/>
                <a:gd name="T50" fmla="*/ 32 w 46"/>
                <a:gd name="T51" fmla="*/ 11 h 51"/>
                <a:gd name="T52" fmla="*/ 34 w 46"/>
                <a:gd name="T53" fmla="*/ 9 h 51"/>
                <a:gd name="T54" fmla="*/ 34 w 46"/>
                <a:gd name="T55" fmla="*/ 7 h 51"/>
                <a:gd name="T56" fmla="*/ 32 w 46"/>
                <a:gd name="T57" fmla="*/ 5 h 51"/>
                <a:gd name="T58" fmla="*/ 28 w 46"/>
                <a:gd name="T59" fmla="*/ 3 h 51"/>
                <a:gd name="T60" fmla="*/ 25 w 46"/>
                <a:gd name="T61" fmla="*/ 1 h 51"/>
                <a:gd name="T62" fmla="*/ 23 w 46"/>
                <a:gd name="T63" fmla="*/ 2 h 51"/>
                <a:gd name="T64" fmla="*/ 23 w 46"/>
                <a:gd name="T65" fmla="*/ 5 h 51"/>
                <a:gd name="T66" fmla="*/ 0 w 46"/>
                <a:gd name="T67" fmla="*/ 28 h 51"/>
                <a:gd name="T68" fmla="*/ 23 w 46"/>
                <a:gd name="T69" fmla="*/ 51 h 51"/>
                <a:gd name="T70" fmla="*/ 46 w 46"/>
                <a:gd name="T71" fmla="*/ 28 h 51"/>
                <a:gd name="T72" fmla="*/ 40 w 46"/>
                <a:gd name="T73" fmla="*/ 28 h 51"/>
                <a:gd name="T74" fmla="*/ 23 w 46"/>
                <a:gd name="T75" fmla="*/ 19 h 51"/>
                <a:gd name="T76" fmla="*/ 28 w 46"/>
                <a:gd name="T77" fmla="*/ 24 h 51"/>
                <a:gd name="T78" fmla="*/ 23 w 46"/>
                <a:gd name="T79" fmla="*/ 29 h 51"/>
                <a:gd name="T80" fmla="*/ 17 w 46"/>
                <a:gd name="T81" fmla="*/ 24 h 51"/>
                <a:gd name="T82" fmla="*/ 23 w 46"/>
                <a:gd name="T83" fmla="*/ 19 h 51"/>
                <a:gd name="T84" fmla="*/ 30 w 46"/>
                <a:gd name="T85" fmla="*/ 37 h 51"/>
                <a:gd name="T86" fmla="*/ 30 w 46"/>
                <a:gd name="T87" fmla="*/ 37 h 51"/>
                <a:gd name="T88" fmla="*/ 30 w 46"/>
                <a:gd name="T89" fmla="*/ 37 h 51"/>
                <a:gd name="T90" fmla="*/ 30 w 46"/>
                <a:gd name="T91" fmla="*/ 44 h 51"/>
                <a:gd name="T92" fmla="*/ 30 w 46"/>
                <a:gd name="T93" fmla="*/ 44 h 51"/>
                <a:gd name="T94" fmla="*/ 29 w 46"/>
                <a:gd name="T95" fmla="*/ 37 h 51"/>
                <a:gd name="T96" fmla="*/ 30 w 46"/>
                <a:gd name="T97" fmla="*/ 37 h 51"/>
                <a:gd name="T98" fmla="*/ 15 w 46"/>
                <a:gd name="T99" fmla="*/ 37 h 51"/>
                <a:gd name="T100" fmla="*/ 15 w 46"/>
                <a:gd name="T101" fmla="*/ 37 h 51"/>
                <a:gd name="T102" fmla="*/ 15 w 46"/>
                <a:gd name="T103" fmla="*/ 44 h 51"/>
                <a:gd name="T104" fmla="*/ 14 w 46"/>
                <a:gd name="T105" fmla="*/ 44 h 51"/>
                <a:gd name="T106" fmla="*/ 14 w 46"/>
                <a:gd name="T107" fmla="*/ 37 h 51"/>
                <a:gd name="T108" fmla="*/ 15 w 46"/>
                <a:gd name="T109" fmla="*/ 3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 h="51">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solidFill>
              <a:schemeClr val="bg1">
                <a:lumMod val="95000"/>
              </a:schemeClr>
            </a:solidFill>
            <a:ln>
              <a:noFill/>
            </a:ln>
          </p:spPr>
          <p:txBody>
            <a:bodyPr vert="horz" wrap="square" lIns="70137" tIns="35068" rIns="70137" bIns="35068" numCol="1" anchor="t" anchorCtr="0" compatLnSpc="1"/>
            <a:lstStyle/>
            <a:p>
              <a:pPr fontAlgn="auto"/>
              <a:endParaRPr lang="zh-CN" altLang="en-US" sz="1560" strike="noStrike" noProof="1"/>
            </a:p>
          </p:txBody>
        </p:sp>
      </p:grpSp>
      <p:grpSp>
        <p:nvGrpSpPr>
          <p:cNvPr id="19" name="组合 139"/>
          <p:cNvGrpSpPr/>
          <p:nvPr/>
        </p:nvGrpSpPr>
        <p:grpSpPr>
          <a:xfrm>
            <a:off x="9447213" y="5842000"/>
            <a:ext cx="263525" cy="265113"/>
            <a:chOff x="4740390" y="5946187"/>
            <a:chExt cx="305647" cy="305644"/>
          </a:xfrm>
        </p:grpSpPr>
        <p:grpSp>
          <p:nvGrpSpPr>
            <p:cNvPr id="20" name="组合 140"/>
            <p:cNvGrpSpPr/>
            <p:nvPr/>
          </p:nvGrpSpPr>
          <p:grpSpPr>
            <a:xfrm>
              <a:off x="4740390" y="5946187"/>
              <a:ext cx="305647" cy="305644"/>
              <a:chOff x="1517330" y="1125257"/>
              <a:chExt cx="2204282" cy="2204282"/>
            </a:xfrm>
          </p:grpSpPr>
          <p:sp>
            <p:nvSpPr>
              <p:cNvPr id="143" name="椭圆 142"/>
              <p:cNvSpPr/>
              <p:nvPr/>
            </p:nvSpPr>
            <p:spPr>
              <a:xfrm>
                <a:off x="1517330"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44" name="椭圆 143"/>
              <p:cNvSpPr/>
              <p:nvPr/>
            </p:nvSpPr>
            <p:spPr>
              <a:xfrm>
                <a:off x="1719372" y="1327298"/>
                <a:ext cx="1800200" cy="1800200"/>
              </a:xfrm>
              <a:prstGeom prst="ellipse">
                <a:avLst/>
              </a:prstGeom>
              <a:solidFill>
                <a:srgbClr val="FC8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grpSp>
        <p:sp>
          <p:nvSpPr>
            <p:cNvPr id="142" name="Freeform 39"/>
            <p:cNvSpPr>
              <a:spLocks noEditPoints="1"/>
            </p:cNvSpPr>
            <p:nvPr/>
          </p:nvSpPr>
          <p:spPr bwMode="auto">
            <a:xfrm>
              <a:off x="4814511" y="6022165"/>
              <a:ext cx="157403" cy="145529"/>
            </a:xfrm>
            <a:custGeom>
              <a:avLst/>
              <a:gdLst>
                <a:gd name="T0" fmla="*/ 43 w 57"/>
                <a:gd name="T1" fmla="*/ 9 h 58"/>
                <a:gd name="T2" fmla="*/ 4 w 57"/>
                <a:gd name="T3" fmla="*/ 22 h 58"/>
                <a:gd name="T4" fmla="*/ 5 w 57"/>
                <a:gd name="T5" fmla="*/ 25 h 58"/>
                <a:gd name="T6" fmla="*/ 6 w 57"/>
                <a:gd name="T7" fmla="*/ 30 h 58"/>
                <a:gd name="T8" fmla="*/ 7 w 57"/>
                <a:gd name="T9" fmla="*/ 35 h 58"/>
                <a:gd name="T10" fmla="*/ 10 w 57"/>
                <a:gd name="T11" fmla="*/ 39 h 58"/>
                <a:gd name="T12" fmla="*/ 12 w 57"/>
                <a:gd name="T13" fmla="*/ 41 h 58"/>
                <a:gd name="T14" fmla="*/ 13 w 57"/>
                <a:gd name="T15" fmla="*/ 49 h 58"/>
                <a:gd name="T16" fmla="*/ 16 w 57"/>
                <a:gd name="T17" fmla="*/ 52 h 58"/>
                <a:gd name="T18" fmla="*/ 17 w 57"/>
                <a:gd name="T19" fmla="*/ 51 h 58"/>
                <a:gd name="T20" fmla="*/ 18 w 57"/>
                <a:gd name="T21" fmla="*/ 47 h 58"/>
                <a:gd name="T22" fmla="*/ 20 w 57"/>
                <a:gd name="T23" fmla="*/ 41 h 58"/>
                <a:gd name="T24" fmla="*/ 24 w 57"/>
                <a:gd name="T25" fmla="*/ 36 h 58"/>
                <a:gd name="T26" fmla="*/ 26 w 57"/>
                <a:gd name="T27" fmla="*/ 33 h 58"/>
                <a:gd name="T28" fmla="*/ 22 w 57"/>
                <a:gd name="T29" fmla="*/ 30 h 58"/>
                <a:gd name="T30" fmla="*/ 19 w 57"/>
                <a:gd name="T31" fmla="*/ 29 h 58"/>
                <a:gd name="T32" fmla="*/ 16 w 57"/>
                <a:gd name="T33" fmla="*/ 26 h 58"/>
                <a:gd name="T34" fmla="*/ 12 w 57"/>
                <a:gd name="T35" fmla="*/ 24 h 58"/>
                <a:gd name="T36" fmla="*/ 8 w 57"/>
                <a:gd name="T37" fmla="*/ 24 h 58"/>
                <a:gd name="T38" fmla="*/ 6 w 57"/>
                <a:gd name="T39" fmla="*/ 22 h 58"/>
                <a:gd name="T40" fmla="*/ 6 w 57"/>
                <a:gd name="T41" fmla="*/ 18 h 58"/>
                <a:gd name="T42" fmla="*/ 4 w 57"/>
                <a:gd name="T43" fmla="*/ 19 h 58"/>
                <a:gd name="T44" fmla="*/ 6 w 57"/>
                <a:gd name="T45" fmla="*/ 15 h 58"/>
                <a:gd name="T46" fmla="*/ 9 w 57"/>
                <a:gd name="T47" fmla="*/ 15 h 58"/>
                <a:gd name="T48" fmla="*/ 11 w 57"/>
                <a:gd name="T49" fmla="*/ 13 h 58"/>
                <a:gd name="T50" fmla="*/ 15 w 57"/>
                <a:gd name="T51" fmla="*/ 9 h 58"/>
                <a:gd name="T52" fmla="*/ 16 w 57"/>
                <a:gd name="T53" fmla="*/ 8 h 58"/>
                <a:gd name="T54" fmla="*/ 21 w 57"/>
                <a:gd name="T55" fmla="*/ 6 h 58"/>
                <a:gd name="T56" fmla="*/ 17 w 57"/>
                <a:gd name="T57" fmla="*/ 4 h 58"/>
                <a:gd name="T58" fmla="*/ 16 w 57"/>
                <a:gd name="T59" fmla="*/ 4 h 58"/>
                <a:gd name="T60" fmla="*/ 24 w 57"/>
                <a:gd name="T61" fmla="*/ 1 h 58"/>
                <a:gd name="T62" fmla="*/ 27 w 57"/>
                <a:gd name="T63" fmla="*/ 3 h 58"/>
                <a:gd name="T64" fmla="*/ 41 w 57"/>
                <a:gd name="T65" fmla="*/ 3 h 58"/>
                <a:gd name="T66" fmla="*/ 39 w 57"/>
                <a:gd name="T67" fmla="*/ 6 h 58"/>
                <a:gd name="T68" fmla="*/ 42 w 57"/>
                <a:gd name="T69" fmla="*/ 10 h 58"/>
                <a:gd name="T70" fmla="*/ 44 w 57"/>
                <a:gd name="T71" fmla="*/ 10 h 58"/>
                <a:gd name="T72" fmla="*/ 46 w 57"/>
                <a:gd name="T73" fmla="*/ 9 h 58"/>
                <a:gd name="T74" fmla="*/ 48 w 57"/>
                <a:gd name="T75" fmla="*/ 12 h 58"/>
                <a:gd name="T76" fmla="*/ 50 w 57"/>
                <a:gd name="T77" fmla="*/ 13 h 58"/>
                <a:gd name="T78" fmla="*/ 47 w 57"/>
                <a:gd name="T79" fmla="*/ 14 h 58"/>
                <a:gd name="T80" fmla="*/ 44 w 57"/>
                <a:gd name="T81" fmla="*/ 12 h 58"/>
                <a:gd name="T82" fmla="*/ 40 w 57"/>
                <a:gd name="T83" fmla="*/ 12 h 58"/>
                <a:gd name="T84" fmla="*/ 36 w 57"/>
                <a:gd name="T85" fmla="*/ 15 h 58"/>
                <a:gd name="T86" fmla="*/ 34 w 57"/>
                <a:gd name="T87" fmla="*/ 20 h 58"/>
                <a:gd name="T88" fmla="*/ 36 w 57"/>
                <a:gd name="T89" fmla="*/ 25 h 58"/>
                <a:gd name="T90" fmla="*/ 40 w 57"/>
                <a:gd name="T91" fmla="*/ 27 h 58"/>
                <a:gd name="T92" fmla="*/ 45 w 57"/>
                <a:gd name="T93" fmla="*/ 27 h 58"/>
                <a:gd name="T94" fmla="*/ 47 w 57"/>
                <a:gd name="T95" fmla="*/ 30 h 58"/>
                <a:gd name="T96" fmla="*/ 47 w 57"/>
                <a:gd name="T97" fmla="*/ 35 h 58"/>
                <a:gd name="T98" fmla="*/ 47 w 57"/>
                <a:gd name="T99" fmla="*/ 40 h 58"/>
                <a:gd name="T100" fmla="*/ 50 w 57"/>
                <a:gd name="T101" fmla="*/ 45 h 58"/>
                <a:gd name="T102" fmla="*/ 53 w 57"/>
                <a:gd name="T103" fmla="*/ 41 h 58"/>
                <a:gd name="T104" fmla="*/ 56 w 57"/>
                <a:gd name="T105" fmla="*/ 34 h 58"/>
                <a:gd name="T106" fmla="*/ 56 w 57"/>
                <a:gd name="T107" fmla="*/ 26 h 58"/>
                <a:gd name="T108" fmla="*/ 54 w 57"/>
                <a:gd name="T109" fmla="*/ 19 h 58"/>
                <a:gd name="T110" fmla="*/ 52 w 57"/>
                <a:gd name="T111" fmla="*/ 16 h 58"/>
                <a:gd name="T112" fmla="*/ 55 w 57"/>
                <a:gd name="T113" fmla="*/ 20 h 58"/>
                <a:gd name="T114" fmla="*/ 39 w 57"/>
                <a:gd name="T115" fmla="*/ 5 h 58"/>
                <a:gd name="T116" fmla="*/ 37 w 57"/>
                <a:gd name="T117" fmla="*/ 3 h 58"/>
                <a:gd name="T118" fmla="*/ 38 w 57"/>
                <a:gd name="T119" fmla="*/ 5 h 58"/>
                <a:gd name="T120" fmla="*/ 36 w 57"/>
                <a:gd name="T121" fmla="*/ 2 h 58"/>
                <a:gd name="T122" fmla="*/ 54 w 57"/>
                <a:gd name="T123" fmla="*/ 4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 h="58">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solidFill>
              <a:schemeClr val="bg1">
                <a:lumMod val="95000"/>
              </a:schemeClr>
            </a:solidFill>
            <a:ln>
              <a:noFill/>
            </a:ln>
          </p:spPr>
          <p:txBody>
            <a:bodyPr vert="horz" wrap="square" lIns="70137" tIns="35068" rIns="70137" bIns="35068" numCol="1" anchor="t" anchorCtr="0" compatLnSpc="1"/>
            <a:lstStyle/>
            <a:p>
              <a:pPr fontAlgn="auto"/>
              <a:endParaRPr lang="zh-CN" altLang="en-US" sz="1560" strike="noStrike" noProof="1"/>
            </a:p>
          </p:txBody>
        </p:sp>
      </p:grpSp>
      <p:grpSp>
        <p:nvGrpSpPr>
          <p:cNvPr id="21" name="组合 144"/>
          <p:cNvGrpSpPr/>
          <p:nvPr/>
        </p:nvGrpSpPr>
        <p:grpSpPr>
          <a:xfrm>
            <a:off x="6846888" y="3554413"/>
            <a:ext cx="3695700" cy="287337"/>
            <a:chOff x="7722433" y="4209747"/>
            <a:chExt cx="4267372" cy="333002"/>
          </a:xfrm>
        </p:grpSpPr>
        <p:sp>
          <p:nvSpPr>
            <p:cNvPr id="146" name="矩形 145"/>
            <p:cNvSpPr/>
            <p:nvPr/>
          </p:nvSpPr>
          <p:spPr>
            <a:xfrm>
              <a:off x="7722433" y="4257702"/>
              <a:ext cx="4095463" cy="235245"/>
            </a:xfrm>
            <a:prstGeom prst="rect">
              <a:avLst/>
            </a:prstGeom>
            <a:solidFill>
              <a:srgbClr val="FC8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47" name="TextBox 146"/>
            <p:cNvSpPr txBox="1"/>
            <p:nvPr/>
          </p:nvSpPr>
          <p:spPr>
            <a:xfrm>
              <a:off x="7776641" y="4209747"/>
              <a:ext cx="4213164" cy="333002"/>
            </a:xfrm>
            <a:prstGeom prst="rect">
              <a:avLst/>
            </a:prstGeom>
            <a:noFill/>
          </p:spPr>
          <p:txBody>
            <a:bodyPr wrap="square" rtlCol="0">
              <a:spAutoFit/>
            </a:bodyPr>
            <a:lstStyle/>
            <a:p>
              <a:pPr fontAlgn="auto"/>
              <a:r>
                <a:rPr lang="en-US" altLang="zh-CN" sz="1210" noProof="1" smtClean="0">
                  <a:solidFill>
                    <a:schemeClr val="bg1"/>
                  </a:solidFill>
                  <a:latin typeface="微软雅黑" panose="020B0503020204020204" charset="-122"/>
                  <a:ea typeface="微软雅黑" panose="020B0503020204020204" charset="-122"/>
                  <a:cs typeface="+mn-cs"/>
                </a:rPr>
                <a:t>B  U  S  I  N  E  S  S P  O  W  E  R  P  O  I  N  T</a:t>
              </a:r>
              <a:endParaRPr lang="en-US" altLang="zh-CN" sz="1040" noProof="1">
                <a:solidFill>
                  <a:schemeClr val="bg1"/>
                </a:solidFill>
                <a:latin typeface="微软雅黑" panose="020B0503020204020204" charset="-122"/>
                <a:ea typeface="微软雅黑" panose="020B0503020204020204" charset="-122"/>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8"/>
                                        </p:tgtEl>
                                        <p:attrNameLst>
                                          <p:attrName>style.visibility</p:attrName>
                                        </p:attrNameLst>
                                      </p:cBhvr>
                                      <p:to>
                                        <p:strVal val="visible"/>
                                      </p:to>
                                    </p:set>
                                    <p:anim calcmode="lin" valueType="num">
                                      <p:cBhvr>
                                        <p:cTn id="7" dur="500" fill="hold"/>
                                        <p:tgtEl>
                                          <p:spTgt spid="108"/>
                                        </p:tgtEl>
                                        <p:attrNameLst>
                                          <p:attrName>ppt_w</p:attrName>
                                        </p:attrNameLst>
                                      </p:cBhvr>
                                      <p:tavLst>
                                        <p:tav tm="0">
                                          <p:val>
                                            <p:fltVal val="0"/>
                                          </p:val>
                                        </p:tav>
                                        <p:tav tm="100000">
                                          <p:val>
                                            <p:strVal val="#ppt_w"/>
                                          </p:val>
                                        </p:tav>
                                      </p:tavLst>
                                    </p:anim>
                                    <p:anim calcmode="lin" valueType="num">
                                      <p:cBhvr>
                                        <p:cTn id="8" dur="500" fill="hold"/>
                                        <p:tgtEl>
                                          <p:spTgt spid="108"/>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100"/>
                                  </p:stCondLst>
                                  <p:childTnLst>
                                    <p:set>
                                      <p:cBhvr>
                                        <p:cTn id="10" dur="1" fill="hold">
                                          <p:stCondLst>
                                            <p:cond delay="0"/>
                                          </p:stCondLst>
                                        </p:cTn>
                                        <p:tgtEl>
                                          <p:spTgt spid="2088"/>
                                        </p:tgtEl>
                                        <p:attrNameLst>
                                          <p:attrName>style.visibility</p:attrName>
                                        </p:attrNameLst>
                                      </p:cBhvr>
                                      <p:to>
                                        <p:strVal val="visible"/>
                                      </p:to>
                                    </p:set>
                                    <p:anim calcmode="lin" valueType="num">
                                      <p:cBhvr>
                                        <p:cTn id="11" dur="500" fill="hold"/>
                                        <p:tgtEl>
                                          <p:spTgt spid="2088"/>
                                        </p:tgtEl>
                                        <p:attrNameLst>
                                          <p:attrName>ppt_w</p:attrName>
                                        </p:attrNameLst>
                                      </p:cBhvr>
                                      <p:tavLst>
                                        <p:tav tm="0">
                                          <p:val>
                                            <p:fltVal val="0"/>
                                          </p:val>
                                        </p:tav>
                                        <p:tav tm="100000">
                                          <p:val>
                                            <p:strVal val="#ppt_w"/>
                                          </p:val>
                                        </p:tav>
                                      </p:tavLst>
                                    </p:anim>
                                    <p:anim calcmode="lin" valueType="num">
                                      <p:cBhvr>
                                        <p:cTn id="12" dur="500" fill="hold"/>
                                        <p:tgtEl>
                                          <p:spTgt spid="2088"/>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200"/>
                                  </p:stCondLst>
                                  <p:childTnLst>
                                    <p:set>
                                      <p:cBhvr>
                                        <p:cTn id="14" dur="1" fill="hold">
                                          <p:stCondLst>
                                            <p:cond delay="0"/>
                                          </p:stCondLst>
                                        </p:cTn>
                                        <p:tgtEl>
                                          <p:spTgt spid="109"/>
                                        </p:tgtEl>
                                        <p:attrNameLst>
                                          <p:attrName>style.visibility</p:attrName>
                                        </p:attrNameLst>
                                      </p:cBhvr>
                                      <p:to>
                                        <p:strVal val="visible"/>
                                      </p:to>
                                    </p:set>
                                    <p:anim calcmode="lin" valueType="num">
                                      <p:cBhvr>
                                        <p:cTn id="15" dur="500" fill="hold"/>
                                        <p:tgtEl>
                                          <p:spTgt spid="109"/>
                                        </p:tgtEl>
                                        <p:attrNameLst>
                                          <p:attrName>ppt_w</p:attrName>
                                        </p:attrNameLst>
                                      </p:cBhvr>
                                      <p:tavLst>
                                        <p:tav tm="0">
                                          <p:val>
                                            <p:fltVal val="0"/>
                                          </p:val>
                                        </p:tav>
                                        <p:tav tm="100000">
                                          <p:val>
                                            <p:strVal val="#ppt_w"/>
                                          </p:val>
                                        </p:tav>
                                      </p:tavLst>
                                    </p:anim>
                                    <p:anim calcmode="lin" valueType="num">
                                      <p:cBhvr>
                                        <p:cTn id="16" dur="500" fill="hold"/>
                                        <p:tgtEl>
                                          <p:spTgt spid="109"/>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300"/>
                                  </p:stCondLst>
                                  <p:childTnLst>
                                    <p:set>
                                      <p:cBhvr>
                                        <p:cTn id="18" dur="1" fill="hold">
                                          <p:stCondLst>
                                            <p:cond delay="0"/>
                                          </p:stCondLst>
                                        </p:cTn>
                                        <p:tgtEl>
                                          <p:spTgt spid="110"/>
                                        </p:tgtEl>
                                        <p:attrNameLst>
                                          <p:attrName>style.visibility</p:attrName>
                                        </p:attrNameLst>
                                      </p:cBhvr>
                                      <p:to>
                                        <p:strVal val="visible"/>
                                      </p:to>
                                    </p:set>
                                    <p:anim calcmode="lin" valueType="num">
                                      <p:cBhvr>
                                        <p:cTn id="19" dur="500" fill="hold"/>
                                        <p:tgtEl>
                                          <p:spTgt spid="110"/>
                                        </p:tgtEl>
                                        <p:attrNameLst>
                                          <p:attrName>ppt_w</p:attrName>
                                        </p:attrNameLst>
                                      </p:cBhvr>
                                      <p:tavLst>
                                        <p:tav tm="0">
                                          <p:val>
                                            <p:fltVal val="0"/>
                                          </p:val>
                                        </p:tav>
                                        <p:tav tm="100000">
                                          <p:val>
                                            <p:strVal val="#ppt_w"/>
                                          </p:val>
                                        </p:tav>
                                      </p:tavLst>
                                    </p:anim>
                                    <p:anim calcmode="lin" valueType="num">
                                      <p:cBhvr>
                                        <p:cTn id="20" dur="500" fill="hold"/>
                                        <p:tgtEl>
                                          <p:spTgt spid="110"/>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400"/>
                                  </p:stCondLst>
                                  <p:childTnLst>
                                    <p:set>
                                      <p:cBhvr>
                                        <p:cTn id="22" dur="1" fill="hold">
                                          <p:stCondLst>
                                            <p:cond delay="0"/>
                                          </p:stCondLst>
                                        </p:cTn>
                                        <p:tgtEl>
                                          <p:spTgt spid="112"/>
                                        </p:tgtEl>
                                        <p:attrNameLst>
                                          <p:attrName>style.visibility</p:attrName>
                                        </p:attrNameLst>
                                      </p:cBhvr>
                                      <p:to>
                                        <p:strVal val="visible"/>
                                      </p:to>
                                    </p:set>
                                    <p:anim calcmode="lin" valueType="num">
                                      <p:cBhvr>
                                        <p:cTn id="23" dur="500" fill="hold"/>
                                        <p:tgtEl>
                                          <p:spTgt spid="112"/>
                                        </p:tgtEl>
                                        <p:attrNameLst>
                                          <p:attrName>ppt_w</p:attrName>
                                        </p:attrNameLst>
                                      </p:cBhvr>
                                      <p:tavLst>
                                        <p:tav tm="0">
                                          <p:val>
                                            <p:fltVal val="0"/>
                                          </p:val>
                                        </p:tav>
                                        <p:tav tm="100000">
                                          <p:val>
                                            <p:strVal val="#ppt_w"/>
                                          </p:val>
                                        </p:tav>
                                      </p:tavLst>
                                    </p:anim>
                                    <p:anim calcmode="lin" valueType="num">
                                      <p:cBhvr>
                                        <p:cTn id="24" dur="500" fill="hold"/>
                                        <p:tgtEl>
                                          <p:spTgt spid="112"/>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500"/>
                                  </p:stCondLst>
                                  <p:childTnLst>
                                    <p:set>
                                      <p:cBhvr>
                                        <p:cTn id="26" dur="1" fill="hold">
                                          <p:stCondLst>
                                            <p:cond delay="0"/>
                                          </p:stCondLst>
                                        </p:cTn>
                                        <p:tgtEl>
                                          <p:spTgt spid="111"/>
                                        </p:tgtEl>
                                        <p:attrNameLst>
                                          <p:attrName>style.visibility</p:attrName>
                                        </p:attrNameLst>
                                      </p:cBhvr>
                                      <p:to>
                                        <p:strVal val="visible"/>
                                      </p:to>
                                    </p:set>
                                    <p:anim calcmode="lin" valueType="num">
                                      <p:cBhvr>
                                        <p:cTn id="27" dur="500" fill="hold"/>
                                        <p:tgtEl>
                                          <p:spTgt spid="111"/>
                                        </p:tgtEl>
                                        <p:attrNameLst>
                                          <p:attrName>ppt_w</p:attrName>
                                        </p:attrNameLst>
                                      </p:cBhvr>
                                      <p:tavLst>
                                        <p:tav tm="0">
                                          <p:val>
                                            <p:fltVal val="0"/>
                                          </p:val>
                                        </p:tav>
                                        <p:tav tm="100000">
                                          <p:val>
                                            <p:strVal val="#ppt_w"/>
                                          </p:val>
                                        </p:tav>
                                      </p:tavLst>
                                    </p:anim>
                                    <p:anim calcmode="lin" valueType="num">
                                      <p:cBhvr>
                                        <p:cTn id="28" dur="500" fill="hold"/>
                                        <p:tgtEl>
                                          <p:spTgt spid="111"/>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600"/>
                                  </p:stCondLst>
                                  <p:childTnLst>
                                    <p:set>
                                      <p:cBhvr>
                                        <p:cTn id="30" dur="1" fill="hold">
                                          <p:stCondLst>
                                            <p:cond delay="0"/>
                                          </p:stCondLst>
                                        </p:cTn>
                                        <p:tgtEl>
                                          <p:spTgt spid="113"/>
                                        </p:tgtEl>
                                        <p:attrNameLst>
                                          <p:attrName>style.visibility</p:attrName>
                                        </p:attrNameLst>
                                      </p:cBhvr>
                                      <p:to>
                                        <p:strVal val="visible"/>
                                      </p:to>
                                    </p:set>
                                    <p:anim calcmode="lin" valueType="num">
                                      <p:cBhvr>
                                        <p:cTn id="31" dur="500" fill="hold"/>
                                        <p:tgtEl>
                                          <p:spTgt spid="113"/>
                                        </p:tgtEl>
                                        <p:attrNameLst>
                                          <p:attrName>ppt_w</p:attrName>
                                        </p:attrNameLst>
                                      </p:cBhvr>
                                      <p:tavLst>
                                        <p:tav tm="0">
                                          <p:val>
                                            <p:fltVal val="0"/>
                                          </p:val>
                                        </p:tav>
                                        <p:tav tm="100000">
                                          <p:val>
                                            <p:strVal val="#ppt_w"/>
                                          </p:val>
                                        </p:tav>
                                      </p:tavLst>
                                    </p:anim>
                                    <p:anim calcmode="lin" valueType="num">
                                      <p:cBhvr>
                                        <p:cTn id="32" dur="500" fill="hold"/>
                                        <p:tgtEl>
                                          <p:spTgt spid="113"/>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22" presetClass="entr" presetSubtype="1" fill="hold" grpId="0" nodeType="afterEffect">
                                  <p:stCondLst>
                                    <p:cond delay="0"/>
                                  </p:stCondLst>
                                  <p:childTnLst>
                                    <p:set>
                                      <p:cBhvr>
                                        <p:cTn id="35" dur="1" fill="hold">
                                          <p:stCondLst>
                                            <p:cond delay="0"/>
                                          </p:stCondLst>
                                        </p:cTn>
                                        <p:tgtEl>
                                          <p:spTgt spid="2053"/>
                                        </p:tgtEl>
                                        <p:attrNameLst>
                                          <p:attrName>style.visibility</p:attrName>
                                        </p:attrNameLst>
                                      </p:cBhvr>
                                      <p:to>
                                        <p:strVal val="visible"/>
                                      </p:to>
                                    </p:set>
                                    <p:animEffect transition="in" filter="wipe(up)">
                                      <p:cBhvr>
                                        <p:cTn id="36" dur="1000"/>
                                        <p:tgtEl>
                                          <p:spTgt spid="2053"/>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up)">
                                      <p:cBhvr>
                                        <p:cTn id="39" dur="1000"/>
                                        <p:tgtEl>
                                          <p:spTgt spid="29"/>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up)">
                                      <p:cBhvr>
                                        <p:cTn id="42" dur="1000"/>
                                        <p:tgtEl>
                                          <p:spTgt spid="15"/>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1025"/>
                                        </p:tgtEl>
                                        <p:attrNameLst>
                                          <p:attrName>style.visibility</p:attrName>
                                        </p:attrNameLst>
                                      </p:cBhvr>
                                      <p:to>
                                        <p:strVal val="visible"/>
                                      </p:to>
                                    </p:set>
                                    <p:animEffect transition="in" filter="wipe(left)">
                                      <p:cBhvr>
                                        <p:cTn id="45" dur="1000"/>
                                        <p:tgtEl>
                                          <p:spTgt spid="1025"/>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2063"/>
                                        </p:tgtEl>
                                        <p:attrNameLst>
                                          <p:attrName>style.visibility</p:attrName>
                                        </p:attrNameLst>
                                      </p:cBhvr>
                                      <p:to>
                                        <p:strVal val="visible"/>
                                      </p:to>
                                    </p:set>
                                    <p:animEffect transition="in" filter="wipe(left)">
                                      <p:cBhvr>
                                        <p:cTn id="48" dur="1000"/>
                                        <p:tgtEl>
                                          <p:spTgt spid="2063"/>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2080"/>
                                        </p:tgtEl>
                                        <p:attrNameLst>
                                          <p:attrName>style.visibility</p:attrName>
                                        </p:attrNameLst>
                                      </p:cBhvr>
                                      <p:to>
                                        <p:strVal val="visible"/>
                                      </p:to>
                                    </p:set>
                                    <p:animEffect transition="in" filter="wipe(left)">
                                      <p:cBhvr>
                                        <p:cTn id="51" dur="1000"/>
                                        <p:tgtEl>
                                          <p:spTgt spid="2080"/>
                                        </p:tgtEl>
                                      </p:cBhvr>
                                    </p:animEffect>
                                  </p:childTnLst>
                                </p:cTn>
                              </p:par>
                            </p:childTnLst>
                          </p:cTn>
                        </p:par>
                        <p:par>
                          <p:cTn id="52" fill="hold">
                            <p:stCondLst>
                              <p:cond delay="1500"/>
                            </p:stCondLst>
                            <p:childTnLst>
                              <p:par>
                                <p:cTn id="53" presetID="22" presetClass="entr" presetSubtype="2" fill="hold" grpId="0" nodeType="afterEffect">
                                  <p:stCondLst>
                                    <p:cond delay="0"/>
                                  </p:stCondLst>
                                  <p:childTnLst>
                                    <p:set>
                                      <p:cBhvr>
                                        <p:cTn id="54" dur="1" fill="hold">
                                          <p:stCondLst>
                                            <p:cond delay="0"/>
                                          </p:stCondLst>
                                        </p:cTn>
                                        <p:tgtEl>
                                          <p:spTgt spid="1033"/>
                                        </p:tgtEl>
                                        <p:attrNameLst>
                                          <p:attrName>style.visibility</p:attrName>
                                        </p:attrNameLst>
                                      </p:cBhvr>
                                      <p:to>
                                        <p:strVal val="visible"/>
                                      </p:to>
                                    </p:set>
                                    <p:animEffect transition="in" filter="wipe(right)">
                                      <p:cBhvr>
                                        <p:cTn id="55" dur="1000"/>
                                        <p:tgtEl>
                                          <p:spTgt spid="1033"/>
                                        </p:tgtEl>
                                      </p:cBhvr>
                                    </p:animEffect>
                                  </p:childTnLst>
                                </p:cTn>
                              </p:par>
                              <p:par>
                                <p:cTn id="56" presetID="22" presetClass="entr" presetSubtype="2" fill="hold" grpId="0" nodeType="withEffect">
                                  <p:stCondLst>
                                    <p:cond delay="0"/>
                                  </p:stCondLst>
                                  <p:childTnLst>
                                    <p:set>
                                      <p:cBhvr>
                                        <p:cTn id="57" dur="1" fill="hold">
                                          <p:stCondLst>
                                            <p:cond delay="0"/>
                                          </p:stCondLst>
                                        </p:cTn>
                                        <p:tgtEl>
                                          <p:spTgt spid="1024"/>
                                        </p:tgtEl>
                                        <p:attrNameLst>
                                          <p:attrName>style.visibility</p:attrName>
                                        </p:attrNameLst>
                                      </p:cBhvr>
                                      <p:to>
                                        <p:strVal val="visible"/>
                                      </p:to>
                                    </p:set>
                                    <p:animEffect transition="in" filter="wipe(right)">
                                      <p:cBhvr>
                                        <p:cTn id="58" dur="1000"/>
                                        <p:tgtEl>
                                          <p:spTgt spid="1024"/>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2057"/>
                                        </p:tgtEl>
                                        <p:attrNameLst>
                                          <p:attrName>style.visibility</p:attrName>
                                        </p:attrNameLst>
                                      </p:cBhvr>
                                      <p:to>
                                        <p:strVal val="visible"/>
                                      </p:to>
                                    </p:set>
                                    <p:animEffect transition="in" filter="wipe(right)">
                                      <p:cBhvr>
                                        <p:cTn id="61" dur="1000"/>
                                        <p:tgtEl>
                                          <p:spTgt spid="2057"/>
                                        </p:tgtEl>
                                      </p:cBhvr>
                                    </p:animEffect>
                                  </p:childTnLst>
                                </p:cTn>
                              </p:par>
                              <p:par>
                                <p:cTn id="62" presetID="22" presetClass="entr" presetSubtype="2" fill="hold" grpId="0" nodeType="withEffect">
                                  <p:stCondLst>
                                    <p:cond delay="0"/>
                                  </p:stCondLst>
                                  <p:childTnLst>
                                    <p:set>
                                      <p:cBhvr>
                                        <p:cTn id="63" dur="1" fill="hold">
                                          <p:stCondLst>
                                            <p:cond delay="0"/>
                                          </p:stCondLst>
                                        </p:cTn>
                                        <p:tgtEl>
                                          <p:spTgt spid="2058"/>
                                        </p:tgtEl>
                                        <p:attrNameLst>
                                          <p:attrName>style.visibility</p:attrName>
                                        </p:attrNameLst>
                                      </p:cBhvr>
                                      <p:to>
                                        <p:strVal val="visible"/>
                                      </p:to>
                                    </p:set>
                                    <p:animEffect transition="in" filter="wipe(right)">
                                      <p:cBhvr>
                                        <p:cTn id="64" dur="1000"/>
                                        <p:tgtEl>
                                          <p:spTgt spid="2058"/>
                                        </p:tgtEl>
                                      </p:cBhvr>
                                    </p:animEffect>
                                  </p:childTnLst>
                                </p:cTn>
                              </p:par>
                              <p:par>
                                <p:cTn id="65" presetID="22" presetClass="entr" presetSubtype="2" fill="hold" grpId="0" nodeType="withEffect">
                                  <p:stCondLst>
                                    <p:cond delay="0"/>
                                  </p:stCondLst>
                                  <p:childTnLst>
                                    <p:set>
                                      <p:cBhvr>
                                        <p:cTn id="66" dur="1" fill="hold">
                                          <p:stCondLst>
                                            <p:cond delay="0"/>
                                          </p:stCondLst>
                                        </p:cTn>
                                        <p:tgtEl>
                                          <p:spTgt spid="2061"/>
                                        </p:tgtEl>
                                        <p:attrNameLst>
                                          <p:attrName>style.visibility</p:attrName>
                                        </p:attrNameLst>
                                      </p:cBhvr>
                                      <p:to>
                                        <p:strVal val="visible"/>
                                      </p:to>
                                    </p:set>
                                    <p:animEffect transition="in" filter="wipe(right)">
                                      <p:cBhvr>
                                        <p:cTn id="67" dur="1000"/>
                                        <p:tgtEl>
                                          <p:spTgt spid="2061"/>
                                        </p:tgtEl>
                                      </p:cBhvr>
                                    </p:animEffect>
                                  </p:childTnLst>
                                </p:cTn>
                              </p:par>
                              <p:par>
                                <p:cTn id="68" presetID="22" presetClass="entr" presetSubtype="2" fill="hold" grpId="0" nodeType="withEffect">
                                  <p:stCondLst>
                                    <p:cond delay="0"/>
                                  </p:stCondLst>
                                  <p:childTnLst>
                                    <p:set>
                                      <p:cBhvr>
                                        <p:cTn id="69" dur="1" fill="hold">
                                          <p:stCondLst>
                                            <p:cond delay="0"/>
                                          </p:stCondLst>
                                        </p:cTn>
                                        <p:tgtEl>
                                          <p:spTgt spid="2065"/>
                                        </p:tgtEl>
                                        <p:attrNameLst>
                                          <p:attrName>style.visibility</p:attrName>
                                        </p:attrNameLst>
                                      </p:cBhvr>
                                      <p:to>
                                        <p:strVal val="visible"/>
                                      </p:to>
                                    </p:set>
                                    <p:animEffect transition="in" filter="wipe(right)">
                                      <p:cBhvr>
                                        <p:cTn id="70" dur="1000"/>
                                        <p:tgtEl>
                                          <p:spTgt spid="2065"/>
                                        </p:tgtEl>
                                      </p:cBhvr>
                                    </p:animEffect>
                                  </p:childTnLst>
                                </p:cTn>
                              </p:par>
                              <p:par>
                                <p:cTn id="71" presetID="22" presetClass="entr" presetSubtype="2" fill="hold" grpId="0" nodeType="withEffect">
                                  <p:stCondLst>
                                    <p:cond delay="0"/>
                                  </p:stCondLst>
                                  <p:childTnLst>
                                    <p:set>
                                      <p:cBhvr>
                                        <p:cTn id="72" dur="1" fill="hold">
                                          <p:stCondLst>
                                            <p:cond delay="0"/>
                                          </p:stCondLst>
                                        </p:cTn>
                                        <p:tgtEl>
                                          <p:spTgt spid="2070"/>
                                        </p:tgtEl>
                                        <p:attrNameLst>
                                          <p:attrName>style.visibility</p:attrName>
                                        </p:attrNameLst>
                                      </p:cBhvr>
                                      <p:to>
                                        <p:strVal val="visible"/>
                                      </p:to>
                                    </p:set>
                                    <p:animEffect transition="in" filter="wipe(right)">
                                      <p:cBhvr>
                                        <p:cTn id="73" dur="1000"/>
                                        <p:tgtEl>
                                          <p:spTgt spid="2070"/>
                                        </p:tgtEl>
                                      </p:cBhvr>
                                    </p:animEffect>
                                  </p:childTnLst>
                                </p:cTn>
                              </p:par>
                              <p:par>
                                <p:cTn id="74" presetID="22" presetClass="entr" presetSubtype="2" fill="hold" grpId="0" nodeType="withEffect">
                                  <p:stCondLst>
                                    <p:cond delay="0"/>
                                  </p:stCondLst>
                                  <p:childTnLst>
                                    <p:set>
                                      <p:cBhvr>
                                        <p:cTn id="75" dur="1" fill="hold">
                                          <p:stCondLst>
                                            <p:cond delay="0"/>
                                          </p:stCondLst>
                                        </p:cTn>
                                        <p:tgtEl>
                                          <p:spTgt spid="2071"/>
                                        </p:tgtEl>
                                        <p:attrNameLst>
                                          <p:attrName>style.visibility</p:attrName>
                                        </p:attrNameLst>
                                      </p:cBhvr>
                                      <p:to>
                                        <p:strVal val="visible"/>
                                      </p:to>
                                    </p:set>
                                    <p:animEffect transition="in" filter="wipe(right)">
                                      <p:cBhvr>
                                        <p:cTn id="76" dur="1000"/>
                                        <p:tgtEl>
                                          <p:spTgt spid="2071"/>
                                        </p:tgtEl>
                                      </p:cBhvr>
                                    </p:animEffect>
                                  </p:childTnLst>
                                </p:cTn>
                              </p:par>
                              <p:par>
                                <p:cTn id="77" presetID="22" presetClass="entr" presetSubtype="2" fill="hold" grpId="0" nodeType="withEffect">
                                  <p:stCondLst>
                                    <p:cond delay="0"/>
                                  </p:stCondLst>
                                  <p:childTnLst>
                                    <p:set>
                                      <p:cBhvr>
                                        <p:cTn id="78" dur="1" fill="hold">
                                          <p:stCondLst>
                                            <p:cond delay="0"/>
                                          </p:stCondLst>
                                        </p:cTn>
                                        <p:tgtEl>
                                          <p:spTgt spid="2072"/>
                                        </p:tgtEl>
                                        <p:attrNameLst>
                                          <p:attrName>style.visibility</p:attrName>
                                        </p:attrNameLst>
                                      </p:cBhvr>
                                      <p:to>
                                        <p:strVal val="visible"/>
                                      </p:to>
                                    </p:set>
                                    <p:animEffect transition="in" filter="wipe(right)">
                                      <p:cBhvr>
                                        <p:cTn id="79" dur="1000"/>
                                        <p:tgtEl>
                                          <p:spTgt spid="2072"/>
                                        </p:tgtEl>
                                      </p:cBhvr>
                                    </p:animEffect>
                                  </p:childTnLst>
                                </p:cTn>
                              </p:par>
                              <p:par>
                                <p:cTn id="80" presetID="22" presetClass="entr" presetSubtype="2" fill="hold" grpId="0" nodeType="withEffect">
                                  <p:stCondLst>
                                    <p:cond delay="0"/>
                                  </p:stCondLst>
                                  <p:childTnLst>
                                    <p:set>
                                      <p:cBhvr>
                                        <p:cTn id="81" dur="1" fill="hold">
                                          <p:stCondLst>
                                            <p:cond delay="0"/>
                                          </p:stCondLst>
                                        </p:cTn>
                                        <p:tgtEl>
                                          <p:spTgt spid="2078"/>
                                        </p:tgtEl>
                                        <p:attrNameLst>
                                          <p:attrName>style.visibility</p:attrName>
                                        </p:attrNameLst>
                                      </p:cBhvr>
                                      <p:to>
                                        <p:strVal val="visible"/>
                                      </p:to>
                                    </p:set>
                                    <p:animEffect transition="in" filter="wipe(right)">
                                      <p:cBhvr>
                                        <p:cTn id="82" dur="1000"/>
                                        <p:tgtEl>
                                          <p:spTgt spid="2078"/>
                                        </p:tgtEl>
                                      </p:cBhvr>
                                    </p:animEffect>
                                  </p:childTnLst>
                                </p:cTn>
                              </p:par>
                              <p:par>
                                <p:cTn id="83" presetID="22" presetClass="entr" presetSubtype="2" fill="hold" grpId="0" nodeType="withEffect">
                                  <p:stCondLst>
                                    <p:cond delay="0"/>
                                  </p:stCondLst>
                                  <p:childTnLst>
                                    <p:set>
                                      <p:cBhvr>
                                        <p:cTn id="84" dur="1" fill="hold">
                                          <p:stCondLst>
                                            <p:cond delay="0"/>
                                          </p:stCondLst>
                                        </p:cTn>
                                        <p:tgtEl>
                                          <p:spTgt spid="1027"/>
                                        </p:tgtEl>
                                        <p:attrNameLst>
                                          <p:attrName>style.visibility</p:attrName>
                                        </p:attrNameLst>
                                      </p:cBhvr>
                                      <p:to>
                                        <p:strVal val="visible"/>
                                      </p:to>
                                    </p:set>
                                    <p:animEffect transition="in" filter="wipe(right)">
                                      <p:cBhvr>
                                        <p:cTn id="85" dur="1000"/>
                                        <p:tgtEl>
                                          <p:spTgt spid="1027"/>
                                        </p:tgtEl>
                                      </p:cBhvr>
                                    </p:animEffect>
                                  </p:childTnLst>
                                </p:cTn>
                              </p:par>
                              <p:par>
                                <p:cTn id="86" presetID="22" presetClass="entr" presetSubtype="2" fill="hold" grpId="0" nodeType="withEffect">
                                  <p:stCondLst>
                                    <p:cond delay="0"/>
                                  </p:stCondLst>
                                  <p:childTnLst>
                                    <p:set>
                                      <p:cBhvr>
                                        <p:cTn id="87" dur="1" fill="hold">
                                          <p:stCondLst>
                                            <p:cond delay="0"/>
                                          </p:stCondLst>
                                        </p:cTn>
                                        <p:tgtEl>
                                          <p:spTgt spid="1031"/>
                                        </p:tgtEl>
                                        <p:attrNameLst>
                                          <p:attrName>style.visibility</p:attrName>
                                        </p:attrNameLst>
                                      </p:cBhvr>
                                      <p:to>
                                        <p:strVal val="visible"/>
                                      </p:to>
                                    </p:set>
                                    <p:animEffect transition="in" filter="wipe(right)">
                                      <p:cBhvr>
                                        <p:cTn id="88" dur="1000"/>
                                        <p:tgtEl>
                                          <p:spTgt spid="1031"/>
                                        </p:tgtEl>
                                      </p:cBhvr>
                                    </p:animEffect>
                                  </p:childTnLst>
                                </p:cTn>
                              </p:par>
                              <p:par>
                                <p:cTn id="89" presetID="22" presetClass="entr" presetSubtype="2" fill="hold" grpId="0" nodeType="withEffect">
                                  <p:stCondLst>
                                    <p:cond delay="0"/>
                                  </p:stCondLst>
                                  <p:childTnLst>
                                    <p:set>
                                      <p:cBhvr>
                                        <p:cTn id="90" dur="1" fill="hold">
                                          <p:stCondLst>
                                            <p:cond delay="0"/>
                                          </p:stCondLst>
                                        </p:cTn>
                                        <p:tgtEl>
                                          <p:spTgt spid="1032"/>
                                        </p:tgtEl>
                                        <p:attrNameLst>
                                          <p:attrName>style.visibility</p:attrName>
                                        </p:attrNameLst>
                                      </p:cBhvr>
                                      <p:to>
                                        <p:strVal val="visible"/>
                                      </p:to>
                                    </p:set>
                                    <p:animEffect transition="in" filter="wipe(right)">
                                      <p:cBhvr>
                                        <p:cTn id="91" dur="1000"/>
                                        <p:tgtEl>
                                          <p:spTgt spid="1032"/>
                                        </p:tgtEl>
                                      </p:cBhvr>
                                    </p:animEffect>
                                  </p:childTnLst>
                                </p:cTn>
                              </p:par>
                              <p:par>
                                <p:cTn id="92" presetID="22" presetClass="entr" presetSubtype="2" fill="hold" grpId="0" nodeType="withEffect">
                                  <p:stCondLst>
                                    <p:cond delay="0"/>
                                  </p:stCondLst>
                                  <p:childTnLst>
                                    <p:set>
                                      <p:cBhvr>
                                        <p:cTn id="93" dur="1" fill="hold">
                                          <p:stCondLst>
                                            <p:cond delay="0"/>
                                          </p:stCondLst>
                                        </p:cTn>
                                        <p:tgtEl>
                                          <p:spTgt spid="1034"/>
                                        </p:tgtEl>
                                        <p:attrNameLst>
                                          <p:attrName>style.visibility</p:attrName>
                                        </p:attrNameLst>
                                      </p:cBhvr>
                                      <p:to>
                                        <p:strVal val="visible"/>
                                      </p:to>
                                    </p:set>
                                    <p:animEffect transition="in" filter="wipe(right)">
                                      <p:cBhvr>
                                        <p:cTn id="94" dur="1000"/>
                                        <p:tgtEl>
                                          <p:spTgt spid="1034"/>
                                        </p:tgtEl>
                                      </p:cBhvr>
                                    </p:animEffect>
                                  </p:childTnLst>
                                </p:cTn>
                              </p:par>
                              <p:par>
                                <p:cTn id="95" presetID="22" presetClass="entr" presetSubtype="2" fill="hold" grpId="0" nodeType="withEffect">
                                  <p:stCondLst>
                                    <p:cond delay="0"/>
                                  </p:stCondLst>
                                  <p:childTnLst>
                                    <p:set>
                                      <p:cBhvr>
                                        <p:cTn id="96" dur="1" fill="hold">
                                          <p:stCondLst>
                                            <p:cond delay="0"/>
                                          </p:stCondLst>
                                        </p:cTn>
                                        <p:tgtEl>
                                          <p:spTgt spid="2082"/>
                                        </p:tgtEl>
                                        <p:attrNameLst>
                                          <p:attrName>style.visibility</p:attrName>
                                        </p:attrNameLst>
                                      </p:cBhvr>
                                      <p:to>
                                        <p:strVal val="visible"/>
                                      </p:to>
                                    </p:set>
                                    <p:animEffect transition="in" filter="wipe(right)">
                                      <p:cBhvr>
                                        <p:cTn id="97" dur="1000"/>
                                        <p:tgtEl>
                                          <p:spTgt spid="2082"/>
                                        </p:tgtEl>
                                      </p:cBhvr>
                                    </p:animEffect>
                                  </p:childTnLst>
                                </p:cTn>
                              </p:par>
                              <p:par>
                                <p:cTn id="98" presetID="22" presetClass="entr" presetSubtype="1" fill="hold" grpId="0" nodeType="withEffect">
                                  <p:stCondLst>
                                    <p:cond delay="0"/>
                                  </p:stCondLst>
                                  <p:childTnLst>
                                    <p:set>
                                      <p:cBhvr>
                                        <p:cTn id="99" dur="1" fill="hold">
                                          <p:stCondLst>
                                            <p:cond delay="0"/>
                                          </p:stCondLst>
                                        </p:cTn>
                                        <p:tgtEl>
                                          <p:spTgt spid="2075"/>
                                        </p:tgtEl>
                                        <p:attrNameLst>
                                          <p:attrName>style.visibility</p:attrName>
                                        </p:attrNameLst>
                                      </p:cBhvr>
                                      <p:to>
                                        <p:strVal val="visible"/>
                                      </p:to>
                                    </p:set>
                                    <p:animEffect transition="in" filter="wipe(up)">
                                      <p:cBhvr>
                                        <p:cTn id="100" dur="1000"/>
                                        <p:tgtEl>
                                          <p:spTgt spid="2075"/>
                                        </p:tgtEl>
                                      </p:cBhvr>
                                    </p:animEffect>
                                  </p:childTnLst>
                                </p:cTn>
                              </p:par>
                              <p:par>
                                <p:cTn id="101" presetID="22" presetClass="entr" presetSubtype="1" fill="hold" grpId="0" nodeType="withEffect">
                                  <p:stCondLst>
                                    <p:cond delay="0"/>
                                  </p:stCondLst>
                                  <p:childTnLst>
                                    <p:set>
                                      <p:cBhvr>
                                        <p:cTn id="102" dur="1" fill="hold">
                                          <p:stCondLst>
                                            <p:cond delay="0"/>
                                          </p:stCondLst>
                                        </p:cTn>
                                        <p:tgtEl>
                                          <p:spTgt spid="1038"/>
                                        </p:tgtEl>
                                        <p:attrNameLst>
                                          <p:attrName>style.visibility</p:attrName>
                                        </p:attrNameLst>
                                      </p:cBhvr>
                                      <p:to>
                                        <p:strVal val="visible"/>
                                      </p:to>
                                    </p:set>
                                    <p:animEffect transition="in" filter="wipe(up)">
                                      <p:cBhvr>
                                        <p:cTn id="103" dur="1000"/>
                                        <p:tgtEl>
                                          <p:spTgt spid="1038"/>
                                        </p:tgtEl>
                                      </p:cBhvr>
                                    </p:animEffect>
                                  </p:childTnLst>
                                </p:cTn>
                              </p:par>
                              <p:par>
                                <p:cTn id="104" presetID="22" presetClass="entr" presetSubtype="1" fill="hold" grpId="0" nodeType="withEffect">
                                  <p:stCondLst>
                                    <p:cond delay="0"/>
                                  </p:stCondLst>
                                  <p:childTnLst>
                                    <p:set>
                                      <p:cBhvr>
                                        <p:cTn id="105" dur="1" fill="hold">
                                          <p:stCondLst>
                                            <p:cond delay="0"/>
                                          </p:stCondLst>
                                        </p:cTn>
                                        <p:tgtEl>
                                          <p:spTgt spid="1037"/>
                                        </p:tgtEl>
                                        <p:attrNameLst>
                                          <p:attrName>style.visibility</p:attrName>
                                        </p:attrNameLst>
                                      </p:cBhvr>
                                      <p:to>
                                        <p:strVal val="visible"/>
                                      </p:to>
                                    </p:set>
                                    <p:animEffect transition="in" filter="wipe(up)">
                                      <p:cBhvr>
                                        <p:cTn id="106" dur="1000"/>
                                        <p:tgtEl>
                                          <p:spTgt spid="1037"/>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2074"/>
                                        </p:tgtEl>
                                        <p:attrNameLst>
                                          <p:attrName>style.visibility</p:attrName>
                                        </p:attrNameLst>
                                      </p:cBhvr>
                                      <p:to>
                                        <p:strVal val="visible"/>
                                      </p:to>
                                    </p:set>
                                    <p:animEffect transition="in" filter="wipe(up)">
                                      <p:cBhvr>
                                        <p:cTn id="109" dur="1000"/>
                                        <p:tgtEl>
                                          <p:spTgt spid="2074"/>
                                        </p:tgtEl>
                                      </p:cBhvr>
                                    </p:animEffect>
                                  </p:childTnLst>
                                </p:cTn>
                              </p:par>
                              <p:par>
                                <p:cTn id="110" presetID="22" presetClass="entr" presetSubtype="1" fill="hold" grpId="0" nodeType="withEffect">
                                  <p:stCondLst>
                                    <p:cond delay="0"/>
                                  </p:stCondLst>
                                  <p:childTnLst>
                                    <p:set>
                                      <p:cBhvr>
                                        <p:cTn id="111" dur="1" fill="hold">
                                          <p:stCondLst>
                                            <p:cond delay="0"/>
                                          </p:stCondLst>
                                        </p:cTn>
                                        <p:tgtEl>
                                          <p:spTgt spid="1036"/>
                                        </p:tgtEl>
                                        <p:attrNameLst>
                                          <p:attrName>style.visibility</p:attrName>
                                        </p:attrNameLst>
                                      </p:cBhvr>
                                      <p:to>
                                        <p:strVal val="visible"/>
                                      </p:to>
                                    </p:set>
                                    <p:animEffect transition="in" filter="wipe(up)">
                                      <p:cBhvr>
                                        <p:cTn id="112" dur="1000"/>
                                        <p:tgtEl>
                                          <p:spTgt spid="1036"/>
                                        </p:tgtEl>
                                      </p:cBhvr>
                                    </p:animEffect>
                                  </p:childTnLst>
                                </p:cTn>
                              </p:par>
                              <p:par>
                                <p:cTn id="113" presetID="22" presetClass="entr" presetSubtype="1" fill="hold" grpId="0" nodeType="withEffect">
                                  <p:stCondLst>
                                    <p:cond delay="0"/>
                                  </p:stCondLst>
                                  <p:childTnLst>
                                    <p:set>
                                      <p:cBhvr>
                                        <p:cTn id="114" dur="1" fill="hold">
                                          <p:stCondLst>
                                            <p:cond delay="0"/>
                                          </p:stCondLst>
                                        </p:cTn>
                                        <p:tgtEl>
                                          <p:spTgt spid="2073"/>
                                        </p:tgtEl>
                                        <p:attrNameLst>
                                          <p:attrName>style.visibility</p:attrName>
                                        </p:attrNameLst>
                                      </p:cBhvr>
                                      <p:to>
                                        <p:strVal val="visible"/>
                                      </p:to>
                                    </p:set>
                                    <p:animEffect transition="in" filter="wipe(up)">
                                      <p:cBhvr>
                                        <p:cTn id="115" dur="1000"/>
                                        <p:tgtEl>
                                          <p:spTgt spid="2073"/>
                                        </p:tgtEl>
                                      </p:cBhvr>
                                    </p:animEffect>
                                  </p:childTnLst>
                                </p:cTn>
                              </p:par>
                              <p:par>
                                <p:cTn id="116" presetID="22" presetClass="entr" presetSubtype="1" fill="hold" grpId="0" nodeType="withEffect">
                                  <p:stCondLst>
                                    <p:cond delay="0"/>
                                  </p:stCondLst>
                                  <p:childTnLst>
                                    <p:set>
                                      <p:cBhvr>
                                        <p:cTn id="117" dur="1" fill="hold">
                                          <p:stCondLst>
                                            <p:cond delay="0"/>
                                          </p:stCondLst>
                                        </p:cTn>
                                        <p:tgtEl>
                                          <p:spTgt spid="1054"/>
                                        </p:tgtEl>
                                        <p:attrNameLst>
                                          <p:attrName>style.visibility</p:attrName>
                                        </p:attrNameLst>
                                      </p:cBhvr>
                                      <p:to>
                                        <p:strVal val="visible"/>
                                      </p:to>
                                    </p:set>
                                    <p:animEffect transition="in" filter="wipe(up)">
                                      <p:cBhvr>
                                        <p:cTn id="118" dur="1000"/>
                                        <p:tgtEl>
                                          <p:spTgt spid="1054"/>
                                        </p:tgtEl>
                                      </p:cBhvr>
                                    </p:animEffect>
                                  </p:childTnLst>
                                </p:cTn>
                              </p:par>
                              <p:par>
                                <p:cTn id="119" presetID="22" presetClass="entr" presetSubtype="1" fill="hold" grpId="0" nodeType="withEffect">
                                  <p:stCondLst>
                                    <p:cond delay="0"/>
                                  </p:stCondLst>
                                  <p:childTnLst>
                                    <p:set>
                                      <p:cBhvr>
                                        <p:cTn id="120" dur="1" fill="hold">
                                          <p:stCondLst>
                                            <p:cond delay="0"/>
                                          </p:stCondLst>
                                        </p:cTn>
                                        <p:tgtEl>
                                          <p:spTgt spid="1035"/>
                                        </p:tgtEl>
                                        <p:attrNameLst>
                                          <p:attrName>style.visibility</p:attrName>
                                        </p:attrNameLst>
                                      </p:cBhvr>
                                      <p:to>
                                        <p:strVal val="visible"/>
                                      </p:to>
                                    </p:set>
                                    <p:animEffect transition="in" filter="wipe(up)">
                                      <p:cBhvr>
                                        <p:cTn id="121" dur="1000"/>
                                        <p:tgtEl>
                                          <p:spTgt spid="1035"/>
                                        </p:tgtEl>
                                      </p:cBhvr>
                                    </p:animEffect>
                                  </p:childTnLst>
                                </p:cTn>
                              </p:par>
                              <p:par>
                                <p:cTn id="122" presetID="22" presetClass="entr" presetSubtype="1" fill="hold" grpId="0" nodeType="withEffect">
                                  <p:stCondLst>
                                    <p:cond delay="0"/>
                                  </p:stCondLst>
                                  <p:childTnLst>
                                    <p:set>
                                      <p:cBhvr>
                                        <p:cTn id="123" dur="1" fill="hold">
                                          <p:stCondLst>
                                            <p:cond delay="0"/>
                                          </p:stCondLst>
                                        </p:cTn>
                                        <p:tgtEl>
                                          <p:spTgt spid="2079"/>
                                        </p:tgtEl>
                                        <p:attrNameLst>
                                          <p:attrName>style.visibility</p:attrName>
                                        </p:attrNameLst>
                                      </p:cBhvr>
                                      <p:to>
                                        <p:strVal val="visible"/>
                                      </p:to>
                                    </p:set>
                                    <p:animEffect transition="in" filter="wipe(up)">
                                      <p:cBhvr>
                                        <p:cTn id="124" dur="1000"/>
                                        <p:tgtEl>
                                          <p:spTgt spid="2079"/>
                                        </p:tgtEl>
                                      </p:cBhvr>
                                    </p:animEffect>
                                  </p:childTnLst>
                                </p:cTn>
                              </p:par>
                              <p:par>
                                <p:cTn id="125" presetID="22" presetClass="entr" presetSubtype="2" fill="hold" grpId="0" nodeType="withEffect">
                                  <p:stCondLst>
                                    <p:cond delay="0"/>
                                  </p:stCondLst>
                                  <p:childTnLst>
                                    <p:set>
                                      <p:cBhvr>
                                        <p:cTn id="126" dur="1" fill="hold">
                                          <p:stCondLst>
                                            <p:cond delay="0"/>
                                          </p:stCondLst>
                                        </p:cTn>
                                        <p:tgtEl>
                                          <p:spTgt spid="1055"/>
                                        </p:tgtEl>
                                        <p:attrNameLst>
                                          <p:attrName>style.visibility</p:attrName>
                                        </p:attrNameLst>
                                      </p:cBhvr>
                                      <p:to>
                                        <p:strVal val="visible"/>
                                      </p:to>
                                    </p:set>
                                    <p:animEffect transition="in" filter="wipe(right)">
                                      <p:cBhvr>
                                        <p:cTn id="127" dur="1000"/>
                                        <p:tgtEl>
                                          <p:spTgt spid="1055"/>
                                        </p:tgtEl>
                                      </p:cBhvr>
                                    </p:animEffect>
                                  </p:childTnLst>
                                </p:cTn>
                              </p:par>
                              <p:par>
                                <p:cTn id="128" presetID="22" presetClass="entr" presetSubtype="1" fill="hold" grpId="0" nodeType="withEffect">
                                  <p:stCondLst>
                                    <p:cond delay="0"/>
                                  </p:stCondLst>
                                  <p:childTnLst>
                                    <p:set>
                                      <p:cBhvr>
                                        <p:cTn id="129" dur="1" fill="hold">
                                          <p:stCondLst>
                                            <p:cond delay="0"/>
                                          </p:stCondLst>
                                        </p:cTn>
                                        <p:tgtEl>
                                          <p:spTgt spid="1026"/>
                                        </p:tgtEl>
                                        <p:attrNameLst>
                                          <p:attrName>style.visibility</p:attrName>
                                        </p:attrNameLst>
                                      </p:cBhvr>
                                      <p:to>
                                        <p:strVal val="visible"/>
                                      </p:to>
                                    </p:set>
                                    <p:animEffect transition="in" filter="wipe(up)">
                                      <p:cBhvr>
                                        <p:cTn id="130" dur="1000"/>
                                        <p:tgtEl>
                                          <p:spTgt spid="1026"/>
                                        </p:tgtEl>
                                      </p:cBhvr>
                                    </p:animEffect>
                                  </p:childTnLst>
                                </p:cTn>
                              </p:par>
                              <p:par>
                                <p:cTn id="131" presetID="22" presetClass="entr" presetSubtype="1" fill="hold" grpId="0" nodeType="withEffect">
                                  <p:stCondLst>
                                    <p:cond delay="0"/>
                                  </p:stCondLst>
                                  <p:childTnLst>
                                    <p:set>
                                      <p:cBhvr>
                                        <p:cTn id="132" dur="1" fill="hold">
                                          <p:stCondLst>
                                            <p:cond delay="0"/>
                                          </p:stCondLst>
                                        </p:cTn>
                                        <p:tgtEl>
                                          <p:spTgt spid="2064"/>
                                        </p:tgtEl>
                                        <p:attrNameLst>
                                          <p:attrName>style.visibility</p:attrName>
                                        </p:attrNameLst>
                                      </p:cBhvr>
                                      <p:to>
                                        <p:strVal val="visible"/>
                                      </p:to>
                                    </p:set>
                                    <p:animEffect transition="in" filter="wipe(up)">
                                      <p:cBhvr>
                                        <p:cTn id="133" dur="1000"/>
                                        <p:tgtEl>
                                          <p:spTgt spid="2064"/>
                                        </p:tgtEl>
                                      </p:cBhvr>
                                    </p:animEffect>
                                  </p:childTnLst>
                                </p:cTn>
                              </p:par>
                              <p:par>
                                <p:cTn id="134" presetID="22" presetClass="entr" presetSubtype="1" fill="hold" grpId="0" nodeType="withEffect">
                                  <p:stCondLst>
                                    <p:cond delay="0"/>
                                  </p:stCondLst>
                                  <p:childTnLst>
                                    <p:set>
                                      <p:cBhvr>
                                        <p:cTn id="135" dur="1" fill="hold">
                                          <p:stCondLst>
                                            <p:cond delay="0"/>
                                          </p:stCondLst>
                                        </p:cTn>
                                        <p:tgtEl>
                                          <p:spTgt spid="2081"/>
                                        </p:tgtEl>
                                        <p:attrNameLst>
                                          <p:attrName>style.visibility</p:attrName>
                                        </p:attrNameLst>
                                      </p:cBhvr>
                                      <p:to>
                                        <p:strVal val="visible"/>
                                      </p:to>
                                    </p:set>
                                    <p:animEffect transition="in" filter="wipe(up)">
                                      <p:cBhvr>
                                        <p:cTn id="136" dur="1000"/>
                                        <p:tgtEl>
                                          <p:spTgt spid="2081"/>
                                        </p:tgtEl>
                                      </p:cBhvr>
                                    </p:animEffect>
                                  </p:childTnLst>
                                </p:cTn>
                              </p:par>
                            </p:childTnLst>
                          </p:cTn>
                        </p:par>
                        <p:par>
                          <p:cTn id="137" fill="hold">
                            <p:stCondLst>
                              <p:cond delay="2500"/>
                            </p:stCondLst>
                            <p:childTnLst>
                              <p:par>
                                <p:cTn id="138" presetID="22" presetClass="entr" presetSubtype="1" fill="hold" grpId="0" nodeType="afterEffect">
                                  <p:stCondLst>
                                    <p:cond delay="0"/>
                                  </p:stCondLst>
                                  <p:childTnLst>
                                    <p:set>
                                      <p:cBhvr>
                                        <p:cTn id="139" dur="1" fill="hold">
                                          <p:stCondLst>
                                            <p:cond delay="0"/>
                                          </p:stCondLst>
                                        </p:cTn>
                                        <p:tgtEl>
                                          <p:spTgt spid="9"/>
                                        </p:tgtEl>
                                        <p:attrNameLst>
                                          <p:attrName>style.visibility</p:attrName>
                                        </p:attrNameLst>
                                      </p:cBhvr>
                                      <p:to>
                                        <p:strVal val="visible"/>
                                      </p:to>
                                    </p:set>
                                    <p:animEffect transition="in" filter="wipe(up)">
                                      <p:cBhvr>
                                        <p:cTn id="140" dur="1000"/>
                                        <p:tgtEl>
                                          <p:spTgt spid="9"/>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2052"/>
                                        </p:tgtEl>
                                        <p:attrNameLst>
                                          <p:attrName>style.visibility</p:attrName>
                                        </p:attrNameLst>
                                      </p:cBhvr>
                                      <p:to>
                                        <p:strVal val="visible"/>
                                      </p:to>
                                    </p:set>
                                    <p:animEffect transition="in" filter="wipe(up)">
                                      <p:cBhvr>
                                        <p:cTn id="143" dur="1000"/>
                                        <p:tgtEl>
                                          <p:spTgt spid="2052"/>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11"/>
                                        </p:tgtEl>
                                        <p:attrNameLst>
                                          <p:attrName>style.visibility</p:attrName>
                                        </p:attrNameLst>
                                      </p:cBhvr>
                                      <p:to>
                                        <p:strVal val="visible"/>
                                      </p:to>
                                    </p:set>
                                    <p:animEffect transition="in" filter="wipe(up)">
                                      <p:cBhvr>
                                        <p:cTn id="146" dur="1000"/>
                                        <p:tgtEl>
                                          <p:spTgt spid="11"/>
                                        </p:tgtEl>
                                      </p:cBhvr>
                                    </p:animEffect>
                                  </p:childTnLst>
                                </p:cTn>
                              </p:par>
                              <p:par>
                                <p:cTn id="147" presetID="22" presetClass="entr" presetSubtype="4" fill="hold" grpId="0" nodeType="withEffect">
                                  <p:stCondLst>
                                    <p:cond delay="0"/>
                                  </p:stCondLst>
                                  <p:childTnLst>
                                    <p:set>
                                      <p:cBhvr>
                                        <p:cTn id="148" dur="1" fill="hold">
                                          <p:stCondLst>
                                            <p:cond delay="0"/>
                                          </p:stCondLst>
                                        </p:cTn>
                                        <p:tgtEl>
                                          <p:spTgt spid="10"/>
                                        </p:tgtEl>
                                        <p:attrNameLst>
                                          <p:attrName>style.visibility</p:attrName>
                                        </p:attrNameLst>
                                      </p:cBhvr>
                                      <p:to>
                                        <p:strVal val="visible"/>
                                      </p:to>
                                    </p:set>
                                    <p:animEffect transition="in" filter="wipe(down)">
                                      <p:cBhvr>
                                        <p:cTn id="149" dur="1000"/>
                                        <p:tgtEl>
                                          <p:spTgt spid="10"/>
                                        </p:tgtEl>
                                      </p:cBhvr>
                                    </p:animEffect>
                                  </p:childTnLst>
                                </p:cTn>
                              </p:par>
                              <p:par>
                                <p:cTn id="150" presetID="22" presetClass="entr" presetSubtype="2" fill="hold" grpId="0" nodeType="withEffect">
                                  <p:stCondLst>
                                    <p:cond delay="0"/>
                                  </p:stCondLst>
                                  <p:childTnLst>
                                    <p:set>
                                      <p:cBhvr>
                                        <p:cTn id="151" dur="1" fill="hold">
                                          <p:stCondLst>
                                            <p:cond delay="0"/>
                                          </p:stCondLst>
                                        </p:cTn>
                                        <p:tgtEl>
                                          <p:spTgt spid="2049"/>
                                        </p:tgtEl>
                                        <p:attrNameLst>
                                          <p:attrName>style.visibility</p:attrName>
                                        </p:attrNameLst>
                                      </p:cBhvr>
                                      <p:to>
                                        <p:strVal val="visible"/>
                                      </p:to>
                                    </p:set>
                                    <p:animEffect transition="in" filter="wipe(right)">
                                      <p:cBhvr>
                                        <p:cTn id="152" dur="1000"/>
                                        <p:tgtEl>
                                          <p:spTgt spid="2049"/>
                                        </p:tgtEl>
                                      </p:cBhvr>
                                    </p:animEffect>
                                  </p:childTnLst>
                                </p:cTn>
                              </p:par>
                              <p:par>
                                <p:cTn id="153" presetID="22" presetClass="entr" presetSubtype="4" fill="hold" grpId="0" nodeType="withEffect">
                                  <p:stCondLst>
                                    <p:cond delay="0"/>
                                  </p:stCondLst>
                                  <p:childTnLst>
                                    <p:set>
                                      <p:cBhvr>
                                        <p:cTn id="154" dur="1" fill="hold">
                                          <p:stCondLst>
                                            <p:cond delay="0"/>
                                          </p:stCondLst>
                                        </p:cTn>
                                        <p:tgtEl>
                                          <p:spTgt spid="30"/>
                                        </p:tgtEl>
                                        <p:attrNameLst>
                                          <p:attrName>style.visibility</p:attrName>
                                        </p:attrNameLst>
                                      </p:cBhvr>
                                      <p:to>
                                        <p:strVal val="visible"/>
                                      </p:to>
                                    </p:set>
                                    <p:animEffect transition="in" filter="wipe(down)">
                                      <p:cBhvr>
                                        <p:cTn id="155" dur="1000"/>
                                        <p:tgtEl>
                                          <p:spTgt spid="30"/>
                                        </p:tgtEl>
                                      </p:cBhvr>
                                    </p:animEffect>
                                  </p:childTnLst>
                                </p:cTn>
                              </p:par>
                            </p:childTnLst>
                          </p:cTn>
                        </p:par>
                        <p:par>
                          <p:cTn id="156" fill="hold">
                            <p:stCondLst>
                              <p:cond delay="3500"/>
                            </p:stCondLst>
                            <p:childTnLst>
                              <p:par>
                                <p:cTn id="157" presetID="22" presetClass="entr" presetSubtype="4" fill="hold" grpId="0" nodeType="afterEffect">
                                  <p:stCondLst>
                                    <p:cond delay="0"/>
                                  </p:stCondLst>
                                  <p:childTnLst>
                                    <p:set>
                                      <p:cBhvr>
                                        <p:cTn id="158" dur="1" fill="hold">
                                          <p:stCondLst>
                                            <p:cond delay="0"/>
                                          </p:stCondLst>
                                        </p:cTn>
                                        <p:tgtEl>
                                          <p:spTgt spid="6"/>
                                        </p:tgtEl>
                                        <p:attrNameLst>
                                          <p:attrName>style.visibility</p:attrName>
                                        </p:attrNameLst>
                                      </p:cBhvr>
                                      <p:to>
                                        <p:strVal val="visible"/>
                                      </p:to>
                                    </p:set>
                                    <p:animEffect transition="in" filter="wipe(down)">
                                      <p:cBhvr>
                                        <p:cTn id="159" dur="1000"/>
                                        <p:tgtEl>
                                          <p:spTgt spid="6"/>
                                        </p:tgtEl>
                                      </p:cBhvr>
                                    </p:animEffect>
                                  </p:childTnLst>
                                </p:cTn>
                              </p:par>
                              <p:par>
                                <p:cTn id="160" presetID="22" presetClass="entr" presetSubtype="4" fill="hold" grpId="0" nodeType="withEffect">
                                  <p:stCondLst>
                                    <p:cond delay="0"/>
                                  </p:stCondLst>
                                  <p:childTnLst>
                                    <p:set>
                                      <p:cBhvr>
                                        <p:cTn id="161" dur="1" fill="hold">
                                          <p:stCondLst>
                                            <p:cond delay="0"/>
                                          </p:stCondLst>
                                        </p:cTn>
                                        <p:tgtEl>
                                          <p:spTgt spid="7"/>
                                        </p:tgtEl>
                                        <p:attrNameLst>
                                          <p:attrName>style.visibility</p:attrName>
                                        </p:attrNameLst>
                                      </p:cBhvr>
                                      <p:to>
                                        <p:strVal val="visible"/>
                                      </p:to>
                                    </p:set>
                                    <p:animEffect transition="in" filter="wipe(down)">
                                      <p:cBhvr>
                                        <p:cTn id="162" dur="1000"/>
                                        <p:tgtEl>
                                          <p:spTgt spid="7"/>
                                        </p:tgtEl>
                                      </p:cBhvr>
                                    </p:animEffect>
                                  </p:childTnLst>
                                </p:cTn>
                              </p:par>
                              <p:par>
                                <p:cTn id="163" presetID="23" presetClass="entr" presetSubtype="16" fill="hold" nodeType="withEffect">
                                  <p:stCondLst>
                                    <p:cond delay="200"/>
                                  </p:stCondLst>
                                  <p:childTnLst>
                                    <p:set>
                                      <p:cBhvr>
                                        <p:cTn id="164" dur="1" fill="hold">
                                          <p:stCondLst>
                                            <p:cond delay="0"/>
                                          </p:stCondLst>
                                        </p:cTn>
                                        <p:tgtEl>
                                          <p:spTgt spid="2"/>
                                        </p:tgtEl>
                                        <p:attrNameLst>
                                          <p:attrName>style.visibility</p:attrName>
                                        </p:attrNameLst>
                                      </p:cBhvr>
                                      <p:to>
                                        <p:strVal val="visible"/>
                                      </p:to>
                                    </p:set>
                                    <p:anim calcmode="lin" valueType="num">
                                      <p:cBhvr>
                                        <p:cTn id="165" dur="1000" fill="hold"/>
                                        <p:tgtEl>
                                          <p:spTgt spid="2"/>
                                        </p:tgtEl>
                                        <p:attrNameLst>
                                          <p:attrName>ppt_w</p:attrName>
                                        </p:attrNameLst>
                                      </p:cBhvr>
                                      <p:tavLst>
                                        <p:tav tm="0">
                                          <p:val>
                                            <p:fltVal val="0"/>
                                          </p:val>
                                        </p:tav>
                                        <p:tav tm="100000">
                                          <p:val>
                                            <p:strVal val="#ppt_w"/>
                                          </p:val>
                                        </p:tav>
                                      </p:tavLst>
                                    </p:anim>
                                    <p:anim calcmode="lin" valueType="num">
                                      <p:cBhvr>
                                        <p:cTn id="166" dur="1000" fill="hold"/>
                                        <p:tgtEl>
                                          <p:spTgt spid="2"/>
                                        </p:tgtEl>
                                        <p:attrNameLst>
                                          <p:attrName>ppt_h</p:attrName>
                                        </p:attrNameLst>
                                      </p:cBhvr>
                                      <p:tavLst>
                                        <p:tav tm="0">
                                          <p:val>
                                            <p:fltVal val="0"/>
                                          </p:val>
                                        </p:tav>
                                        <p:tav tm="100000">
                                          <p:val>
                                            <p:strVal val="#ppt_h"/>
                                          </p:val>
                                        </p:tav>
                                      </p:tavLst>
                                    </p:anim>
                                  </p:childTnLst>
                                </p:cTn>
                              </p:par>
                              <p:par>
                                <p:cTn id="167" presetID="23" presetClass="entr" presetSubtype="16" fill="hold" nodeType="withEffect">
                                  <p:stCondLst>
                                    <p:cond delay="400"/>
                                  </p:stCondLst>
                                  <p:childTnLst>
                                    <p:set>
                                      <p:cBhvr>
                                        <p:cTn id="168" dur="1" fill="hold">
                                          <p:stCondLst>
                                            <p:cond delay="0"/>
                                          </p:stCondLst>
                                        </p:cTn>
                                        <p:tgtEl>
                                          <p:spTgt spid="4"/>
                                        </p:tgtEl>
                                        <p:attrNameLst>
                                          <p:attrName>style.visibility</p:attrName>
                                        </p:attrNameLst>
                                      </p:cBhvr>
                                      <p:to>
                                        <p:strVal val="visible"/>
                                      </p:to>
                                    </p:set>
                                    <p:anim calcmode="lin" valueType="num">
                                      <p:cBhvr>
                                        <p:cTn id="169" dur="1000" fill="hold"/>
                                        <p:tgtEl>
                                          <p:spTgt spid="4"/>
                                        </p:tgtEl>
                                        <p:attrNameLst>
                                          <p:attrName>ppt_w</p:attrName>
                                        </p:attrNameLst>
                                      </p:cBhvr>
                                      <p:tavLst>
                                        <p:tav tm="0">
                                          <p:val>
                                            <p:fltVal val="0"/>
                                          </p:val>
                                        </p:tav>
                                        <p:tav tm="100000">
                                          <p:val>
                                            <p:strVal val="#ppt_w"/>
                                          </p:val>
                                        </p:tav>
                                      </p:tavLst>
                                    </p:anim>
                                    <p:anim calcmode="lin" valueType="num">
                                      <p:cBhvr>
                                        <p:cTn id="170" dur="1000" fill="hold"/>
                                        <p:tgtEl>
                                          <p:spTgt spid="4"/>
                                        </p:tgtEl>
                                        <p:attrNameLst>
                                          <p:attrName>ppt_h</p:attrName>
                                        </p:attrNameLst>
                                      </p:cBhvr>
                                      <p:tavLst>
                                        <p:tav tm="0">
                                          <p:val>
                                            <p:fltVal val="0"/>
                                          </p:val>
                                        </p:tav>
                                        <p:tav tm="100000">
                                          <p:val>
                                            <p:strVal val="#ppt_h"/>
                                          </p:val>
                                        </p:tav>
                                      </p:tavLst>
                                    </p:anim>
                                  </p:childTnLst>
                                </p:cTn>
                              </p:par>
                              <p:par>
                                <p:cTn id="171" presetID="23" presetClass="entr" presetSubtype="16" fill="hold" nodeType="withEffect">
                                  <p:stCondLst>
                                    <p:cond delay="800"/>
                                  </p:stCondLst>
                                  <p:childTnLst>
                                    <p:set>
                                      <p:cBhvr>
                                        <p:cTn id="172" dur="1" fill="hold">
                                          <p:stCondLst>
                                            <p:cond delay="0"/>
                                          </p:stCondLst>
                                        </p:cTn>
                                        <p:tgtEl>
                                          <p:spTgt spid="5"/>
                                        </p:tgtEl>
                                        <p:attrNameLst>
                                          <p:attrName>style.visibility</p:attrName>
                                        </p:attrNameLst>
                                      </p:cBhvr>
                                      <p:to>
                                        <p:strVal val="visible"/>
                                      </p:to>
                                    </p:set>
                                    <p:anim calcmode="lin" valueType="num">
                                      <p:cBhvr>
                                        <p:cTn id="173" dur="1000" fill="hold"/>
                                        <p:tgtEl>
                                          <p:spTgt spid="5"/>
                                        </p:tgtEl>
                                        <p:attrNameLst>
                                          <p:attrName>ppt_w</p:attrName>
                                        </p:attrNameLst>
                                      </p:cBhvr>
                                      <p:tavLst>
                                        <p:tav tm="0">
                                          <p:val>
                                            <p:fltVal val="0"/>
                                          </p:val>
                                        </p:tav>
                                        <p:tav tm="100000">
                                          <p:val>
                                            <p:strVal val="#ppt_w"/>
                                          </p:val>
                                        </p:tav>
                                      </p:tavLst>
                                    </p:anim>
                                    <p:anim calcmode="lin" valueType="num">
                                      <p:cBhvr>
                                        <p:cTn id="174" dur="1000" fill="hold"/>
                                        <p:tgtEl>
                                          <p:spTgt spid="5"/>
                                        </p:tgtEl>
                                        <p:attrNameLst>
                                          <p:attrName>ppt_h</p:attrName>
                                        </p:attrNameLst>
                                      </p:cBhvr>
                                      <p:tavLst>
                                        <p:tav tm="0">
                                          <p:val>
                                            <p:fltVal val="0"/>
                                          </p:val>
                                        </p:tav>
                                        <p:tav tm="100000">
                                          <p:val>
                                            <p:strVal val="#ppt_h"/>
                                          </p:val>
                                        </p:tav>
                                      </p:tavLst>
                                    </p:anim>
                                  </p:childTnLst>
                                </p:cTn>
                              </p:par>
                            </p:childTnLst>
                          </p:cTn>
                        </p:par>
                        <p:par>
                          <p:cTn id="175" fill="hold">
                            <p:stCondLst>
                              <p:cond delay="5300"/>
                            </p:stCondLst>
                            <p:childTnLst>
                              <p:par>
                                <p:cTn id="176" presetID="23" presetClass="entr" presetSubtype="528" fill="hold" grpId="0" nodeType="afterEffect">
                                  <p:stCondLst>
                                    <p:cond delay="0"/>
                                  </p:stCondLst>
                                  <p:iterate type="lt">
                                    <p:tmPct val="50000"/>
                                  </p:iterate>
                                  <p:childTnLst>
                                    <p:set>
                                      <p:cBhvr>
                                        <p:cTn id="177" dur="1" fill="hold">
                                          <p:stCondLst>
                                            <p:cond delay="0"/>
                                          </p:stCondLst>
                                        </p:cTn>
                                        <p:tgtEl>
                                          <p:spTgt spid="102"/>
                                        </p:tgtEl>
                                        <p:attrNameLst>
                                          <p:attrName>style.visibility</p:attrName>
                                        </p:attrNameLst>
                                      </p:cBhvr>
                                      <p:to>
                                        <p:strVal val="visible"/>
                                      </p:to>
                                    </p:set>
                                    <p:anim calcmode="lin" valueType="num">
                                      <p:cBhvr>
                                        <p:cTn id="178" dur="500" fill="hold"/>
                                        <p:tgtEl>
                                          <p:spTgt spid="102"/>
                                        </p:tgtEl>
                                        <p:attrNameLst>
                                          <p:attrName>ppt_w</p:attrName>
                                        </p:attrNameLst>
                                      </p:cBhvr>
                                      <p:tavLst>
                                        <p:tav tm="0">
                                          <p:val>
                                            <p:fltVal val="0"/>
                                          </p:val>
                                        </p:tav>
                                        <p:tav tm="100000">
                                          <p:val>
                                            <p:strVal val="#ppt_w"/>
                                          </p:val>
                                        </p:tav>
                                      </p:tavLst>
                                    </p:anim>
                                    <p:anim calcmode="lin" valueType="num">
                                      <p:cBhvr>
                                        <p:cTn id="179" dur="500" fill="hold"/>
                                        <p:tgtEl>
                                          <p:spTgt spid="102"/>
                                        </p:tgtEl>
                                        <p:attrNameLst>
                                          <p:attrName>ppt_h</p:attrName>
                                        </p:attrNameLst>
                                      </p:cBhvr>
                                      <p:tavLst>
                                        <p:tav tm="0">
                                          <p:val>
                                            <p:fltVal val="0"/>
                                          </p:val>
                                        </p:tav>
                                        <p:tav tm="100000">
                                          <p:val>
                                            <p:strVal val="#ppt_h"/>
                                          </p:val>
                                        </p:tav>
                                      </p:tavLst>
                                    </p:anim>
                                    <p:anim calcmode="lin" valueType="num">
                                      <p:cBhvr>
                                        <p:cTn id="180" dur="500" fill="hold"/>
                                        <p:tgtEl>
                                          <p:spTgt spid="102"/>
                                        </p:tgtEl>
                                        <p:attrNameLst>
                                          <p:attrName>ppt_x</p:attrName>
                                        </p:attrNameLst>
                                      </p:cBhvr>
                                      <p:tavLst>
                                        <p:tav tm="0">
                                          <p:val>
                                            <p:fltVal val="0.5"/>
                                          </p:val>
                                        </p:tav>
                                        <p:tav tm="100000">
                                          <p:val>
                                            <p:strVal val="#ppt_x"/>
                                          </p:val>
                                        </p:tav>
                                      </p:tavLst>
                                    </p:anim>
                                    <p:anim calcmode="lin" valueType="num">
                                      <p:cBhvr>
                                        <p:cTn id="181" dur="500" fill="hold"/>
                                        <p:tgtEl>
                                          <p:spTgt spid="102"/>
                                        </p:tgtEl>
                                        <p:attrNameLst>
                                          <p:attrName>ppt_y</p:attrName>
                                        </p:attrNameLst>
                                      </p:cBhvr>
                                      <p:tavLst>
                                        <p:tav tm="0">
                                          <p:val>
                                            <p:fltVal val="0.5"/>
                                          </p:val>
                                        </p:tav>
                                        <p:tav tm="100000">
                                          <p:val>
                                            <p:strVal val="#ppt_y"/>
                                          </p:val>
                                        </p:tav>
                                      </p:tavLst>
                                    </p:anim>
                                  </p:childTnLst>
                                </p:cTn>
                              </p:par>
                            </p:childTnLst>
                          </p:cTn>
                        </p:par>
                        <p:par>
                          <p:cTn id="182" fill="hold">
                            <p:stCondLst>
                              <p:cond delay="7300"/>
                            </p:stCondLst>
                            <p:childTnLst>
                              <p:par>
                                <p:cTn id="183" presetID="16" presetClass="entr" presetSubtype="21" fill="hold" nodeType="afterEffect">
                                  <p:stCondLst>
                                    <p:cond delay="0"/>
                                  </p:stCondLst>
                                  <p:childTnLst>
                                    <p:set>
                                      <p:cBhvr>
                                        <p:cTn id="184" dur="1" fill="hold">
                                          <p:stCondLst>
                                            <p:cond delay="0"/>
                                          </p:stCondLst>
                                        </p:cTn>
                                        <p:tgtEl>
                                          <p:spTgt spid="21"/>
                                        </p:tgtEl>
                                        <p:attrNameLst>
                                          <p:attrName>style.visibility</p:attrName>
                                        </p:attrNameLst>
                                      </p:cBhvr>
                                      <p:to>
                                        <p:strVal val="visible"/>
                                      </p:to>
                                    </p:set>
                                    <p:animEffect transition="in" filter="barn(inVertical)">
                                      <p:cBhvr>
                                        <p:cTn id="185" dur="500"/>
                                        <p:tgtEl>
                                          <p:spTgt spid="21"/>
                                        </p:tgtEl>
                                      </p:cBhvr>
                                    </p:animEffect>
                                  </p:childTnLst>
                                </p:cTn>
                              </p:par>
                            </p:childTnLst>
                          </p:cTn>
                        </p:par>
                        <p:par>
                          <p:cTn id="186" fill="hold">
                            <p:stCondLst>
                              <p:cond delay="7800"/>
                            </p:stCondLst>
                            <p:childTnLst>
                              <p:par>
                                <p:cTn id="187" presetID="2" presetClass="entr" presetSubtype="2" fill="hold" nodeType="afterEffect">
                                  <p:stCondLst>
                                    <p:cond delay="0"/>
                                  </p:stCondLst>
                                  <p:childTnLst>
                                    <p:set>
                                      <p:cBhvr>
                                        <p:cTn id="188" dur="1" fill="hold">
                                          <p:stCondLst>
                                            <p:cond delay="0"/>
                                          </p:stCondLst>
                                        </p:cTn>
                                        <p:tgtEl>
                                          <p:spTgt spid="17"/>
                                        </p:tgtEl>
                                        <p:attrNameLst>
                                          <p:attrName>style.visibility</p:attrName>
                                        </p:attrNameLst>
                                      </p:cBhvr>
                                      <p:to>
                                        <p:strVal val="visible"/>
                                      </p:to>
                                    </p:set>
                                    <p:anim calcmode="lin" valueType="num">
                                      <p:cBhvr>
                                        <p:cTn id="189" dur="500" fill="hold"/>
                                        <p:tgtEl>
                                          <p:spTgt spid="17"/>
                                        </p:tgtEl>
                                        <p:attrNameLst>
                                          <p:attrName>ppt_x</p:attrName>
                                        </p:attrNameLst>
                                      </p:cBhvr>
                                      <p:tavLst>
                                        <p:tav tm="0">
                                          <p:val>
                                            <p:strVal val="1+#ppt_w/2"/>
                                          </p:val>
                                        </p:tav>
                                        <p:tav tm="100000">
                                          <p:val>
                                            <p:strVal val="#ppt_x"/>
                                          </p:val>
                                        </p:tav>
                                      </p:tavLst>
                                    </p:anim>
                                    <p:anim calcmode="lin" valueType="num">
                                      <p:cBhvr>
                                        <p:cTn id="190" dur="500" fill="hold"/>
                                        <p:tgtEl>
                                          <p:spTgt spid="17"/>
                                        </p:tgtEl>
                                        <p:attrNameLst>
                                          <p:attrName>ppt_y</p:attrName>
                                        </p:attrNameLst>
                                      </p:cBhvr>
                                      <p:tavLst>
                                        <p:tav tm="0">
                                          <p:val>
                                            <p:strVal val="#ppt_y"/>
                                          </p:val>
                                        </p:tav>
                                        <p:tav tm="100000">
                                          <p:val>
                                            <p:strVal val="#ppt_y"/>
                                          </p:val>
                                        </p:tav>
                                      </p:tavLst>
                                    </p:anim>
                                  </p:childTnLst>
                                </p:cTn>
                              </p:par>
                              <p:par>
                                <p:cTn id="191" presetID="2" presetClass="entr" presetSubtype="2" fill="hold" nodeType="withEffect">
                                  <p:stCondLst>
                                    <p:cond delay="200"/>
                                  </p:stCondLst>
                                  <p:childTnLst>
                                    <p:set>
                                      <p:cBhvr>
                                        <p:cTn id="192" dur="1" fill="hold">
                                          <p:stCondLst>
                                            <p:cond delay="0"/>
                                          </p:stCondLst>
                                        </p:cTn>
                                        <p:tgtEl>
                                          <p:spTgt spid="19"/>
                                        </p:tgtEl>
                                        <p:attrNameLst>
                                          <p:attrName>style.visibility</p:attrName>
                                        </p:attrNameLst>
                                      </p:cBhvr>
                                      <p:to>
                                        <p:strVal val="visible"/>
                                      </p:to>
                                    </p:set>
                                    <p:anim calcmode="lin" valueType="num">
                                      <p:cBhvr>
                                        <p:cTn id="193" dur="500" fill="hold"/>
                                        <p:tgtEl>
                                          <p:spTgt spid="19"/>
                                        </p:tgtEl>
                                        <p:attrNameLst>
                                          <p:attrName>ppt_x</p:attrName>
                                        </p:attrNameLst>
                                      </p:cBhvr>
                                      <p:tavLst>
                                        <p:tav tm="0">
                                          <p:val>
                                            <p:strVal val="1+#ppt_w/2"/>
                                          </p:val>
                                        </p:tav>
                                        <p:tav tm="100000">
                                          <p:val>
                                            <p:strVal val="#ppt_x"/>
                                          </p:val>
                                        </p:tav>
                                      </p:tavLst>
                                    </p:anim>
                                    <p:anim calcmode="lin" valueType="num">
                                      <p:cBhvr>
                                        <p:cTn id="194" dur="500" fill="hold"/>
                                        <p:tgtEl>
                                          <p:spTgt spid="19"/>
                                        </p:tgtEl>
                                        <p:attrNameLst>
                                          <p:attrName>ppt_y</p:attrName>
                                        </p:attrNameLst>
                                      </p:cBhvr>
                                      <p:tavLst>
                                        <p:tav tm="0">
                                          <p:val>
                                            <p:strVal val="#ppt_y"/>
                                          </p:val>
                                        </p:tav>
                                        <p:tav tm="100000">
                                          <p:val>
                                            <p:strVal val="#ppt_y"/>
                                          </p:val>
                                        </p:tav>
                                      </p:tavLst>
                                    </p:anim>
                                  </p:childTnLst>
                                </p:cTn>
                              </p:par>
                              <p:par>
                                <p:cTn id="195" presetID="2" presetClass="entr" presetSubtype="2" fill="hold" nodeType="withEffect">
                                  <p:stCondLst>
                                    <p:cond delay="400"/>
                                  </p:stCondLst>
                                  <p:childTnLst>
                                    <p:set>
                                      <p:cBhvr>
                                        <p:cTn id="196" dur="1" fill="hold">
                                          <p:stCondLst>
                                            <p:cond delay="0"/>
                                          </p:stCondLst>
                                        </p:cTn>
                                        <p:tgtEl>
                                          <p:spTgt spid="12"/>
                                        </p:tgtEl>
                                        <p:attrNameLst>
                                          <p:attrName>style.visibility</p:attrName>
                                        </p:attrNameLst>
                                      </p:cBhvr>
                                      <p:to>
                                        <p:strVal val="visible"/>
                                      </p:to>
                                    </p:set>
                                    <p:anim calcmode="lin" valueType="num">
                                      <p:cBhvr>
                                        <p:cTn id="197" dur="500" fill="hold"/>
                                        <p:tgtEl>
                                          <p:spTgt spid="12"/>
                                        </p:tgtEl>
                                        <p:attrNameLst>
                                          <p:attrName>ppt_x</p:attrName>
                                        </p:attrNameLst>
                                      </p:cBhvr>
                                      <p:tavLst>
                                        <p:tav tm="0">
                                          <p:val>
                                            <p:strVal val="1+#ppt_w/2"/>
                                          </p:val>
                                        </p:tav>
                                        <p:tav tm="100000">
                                          <p:val>
                                            <p:strVal val="#ppt_x"/>
                                          </p:val>
                                        </p:tav>
                                      </p:tavLst>
                                    </p:anim>
                                    <p:anim calcmode="lin" valueType="num">
                                      <p:cBhvr>
                                        <p:cTn id="198" dur="500" fill="hold"/>
                                        <p:tgtEl>
                                          <p:spTgt spid="12"/>
                                        </p:tgtEl>
                                        <p:attrNameLst>
                                          <p:attrName>ppt_y</p:attrName>
                                        </p:attrNameLst>
                                      </p:cBhvr>
                                      <p:tavLst>
                                        <p:tav tm="0">
                                          <p:val>
                                            <p:strVal val="#ppt_y"/>
                                          </p:val>
                                        </p:tav>
                                        <p:tav tm="100000">
                                          <p:val>
                                            <p:strVal val="#ppt_y"/>
                                          </p:val>
                                        </p:tav>
                                      </p:tavLst>
                                    </p:anim>
                                  </p:childTnLst>
                                </p:cTn>
                              </p:par>
                              <p:par>
                                <p:cTn id="199" presetID="2" presetClass="entr" presetSubtype="2" fill="hold" nodeType="withEffect">
                                  <p:stCondLst>
                                    <p:cond delay="600"/>
                                  </p:stCondLst>
                                  <p:childTnLst>
                                    <p:set>
                                      <p:cBhvr>
                                        <p:cTn id="200" dur="1" fill="hold">
                                          <p:stCondLst>
                                            <p:cond delay="0"/>
                                          </p:stCondLst>
                                        </p:cTn>
                                        <p:tgtEl>
                                          <p:spTgt spid="14"/>
                                        </p:tgtEl>
                                        <p:attrNameLst>
                                          <p:attrName>style.visibility</p:attrName>
                                        </p:attrNameLst>
                                      </p:cBhvr>
                                      <p:to>
                                        <p:strVal val="visible"/>
                                      </p:to>
                                    </p:set>
                                    <p:anim calcmode="lin" valueType="num">
                                      <p:cBhvr>
                                        <p:cTn id="201" dur="500" fill="hold"/>
                                        <p:tgtEl>
                                          <p:spTgt spid="14"/>
                                        </p:tgtEl>
                                        <p:attrNameLst>
                                          <p:attrName>ppt_x</p:attrName>
                                        </p:attrNameLst>
                                      </p:cBhvr>
                                      <p:tavLst>
                                        <p:tav tm="0">
                                          <p:val>
                                            <p:strVal val="1+#ppt_w/2"/>
                                          </p:val>
                                        </p:tav>
                                        <p:tav tm="100000">
                                          <p:val>
                                            <p:strVal val="#ppt_x"/>
                                          </p:val>
                                        </p:tav>
                                      </p:tavLst>
                                    </p:anim>
                                    <p:anim calcmode="lin" valueType="num">
                                      <p:cBhvr>
                                        <p:cTn id="202"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9" grpId="0" bldLvl="0" animBg="1"/>
      <p:bldP spid="10" grpId="0" bldLvl="0" animBg="1"/>
      <p:bldP spid="11" grpId="0" bldLvl="0" animBg="1"/>
      <p:bldP spid="15" grpId="0" bldLvl="0" animBg="1"/>
      <p:bldP spid="29" grpId="0" bldLvl="0" animBg="1"/>
      <p:bldP spid="30" grpId="0" bldLvl="0" animBg="1"/>
      <p:bldP spid="2049" grpId="0" bldLvl="0" animBg="1"/>
      <p:bldP spid="2052" grpId="0" bldLvl="0" animBg="1"/>
      <p:bldP spid="2053" grpId="0" bldLvl="0" animBg="1"/>
      <p:bldP spid="2057" grpId="0" bldLvl="0" animBg="1"/>
      <p:bldP spid="2058" grpId="0" bldLvl="0" animBg="1"/>
      <p:bldP spid="2061" grpId="0" bldLvl="0" animBg="1"/>
      <p:bldP spid="2063" grpId="0" bldLvl="0" animBg="1"/>
      <p:bldP spid="2064" grpId="0" bldLvl="0" animBg="1"/>
      <p:bldP spid="2065" grpId="0" bldLvl="0" animBg="1"/>
      <p:bldP spid="2070" grpId="0" bldLvl="0" animBg="1"/>
      <p:bldP spid="2071" grpId="0" bldLvl="0" animBg="1"/>
      <p:bldP spid="2072" grpId="0" bldLvl="0" animBg="1"/>
      <p:bldP spid="2073" grpId="0" bldLvl="0" animBg="1"/>
      <p:bldP spid="2074" grpId="0" bldLvl="0" animBg="1"/>
      <p:bldP spid="2075" grpId="0" bldLvl="0" animBg="1"/>
      <p:bldP spid="2078" grpId="0" bldLvl="0" animBg="1"/>
      <p:bldP spid="2079" grpId="0" bldLvl="0" animBg="1"/>
      <p:bldP spid="1024" grpId="0" bldLvl="0" animBg="1"/>
      <p:bldP spid="1025" grpId="0" bldLvl="0" animBg="1"/>
      <p:bldP spid="1026" grpId="0" bldLvl="0" animBg="1"/>
      <p:bldP spid="1027" grpId="0" bldLvl="0" animBg="1"/>
      <p:bldP spid="1031" grpId="0" bldLvl="0" animBg="1"/>
      <p:bldP spid="1032" grpId="0" bldLvl="0" animBg="1"/>
      <p:bldP spid="1033" grpId="0" bldLvl="0" animBg="1"/>
      <p:bldP spid="1034" grpId="0" bldLvl="0" animBg="1"/>
      <p:bldP spid="1035" grpId="0" bldLvl="0" animBg="1"/>
      <p:bldP spid="1036" grpId="0" bldLvl="0" animBg="1"/>
      <p:bldP spid="1037" grpId="0" bldLvl="0" animBg="1"/>
      <p:bldP spid="1038" grpId="0" bldLvl="0" animBg="1"/>
      <p:bldP spid="1054" grpId="0" bldLvl="0" animBg="1"/>
      <p:bldP spid="1055" grpId="0" bldLvl="0" animBg="1"/>
      <p:bldP spid="2080" grpId="0" bldLvl="0" animBg="1"/>
      <p:bldP spid="2081" grpId="0" bldLvl="0" animBg="1"/>
      <p:bldP spid="2082" grpId="0" bldLvl="0" animBg="1"/>
      <p:bldP spid="2088" grpId="0" bldLvl="0" animBg="1"/>
      <p:bldP spid="108" grpId="0" bldLvl="0" animBg="1"/>
      <p:bldP spid="109" grpId="0" bldLvl="0" animBg="1"/>
      <p:bldP spid="110" grpId="0" bldLvl="0" animBg="1"/>
      <p:bldP spid="111" grpId="0" bldLvl="0" animBg="1"/>
      <p:bldP spid="112" grpId="0" bldLvl="0" animBg="1"/>
      <p:bldP spid="113" grpId="0" bldLvl="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5812537" y="2309580"/>
            <a:ext cx="2074862" cy="1812925"/>
            <a:chOff x="5553262" y="2638733"/>
            <a:chExt cx="2397222" cy="2093640"/>
          </a:xfrm>
        </p:grpSpPr>
        <p:grpSp>
          <p:nvGrpSpPr>
            <p:cNvPr id="5127" name="组合 7"/>
            <p:cNvGrpSpPr/>
            <p:nvPr/>
          </p:nvGrpSpPr>
          <p:grpSpPr>
            <a:xfrm>
              <a:off x="5553262" y="2638733"/>
              <a:ext cx="2397222" cy="2093640"/>
              <a:chOff x="5553262" y="2638733"/>
              <a:chExt cx="2397222" cy="2093640"/>
            </a:xfrm>
          </p:grpSpPr>
          <p:grpSp>
            <p:nvGrpSpPr>
              <p:cNvPr id="82" name="组合 81"/>
              <p:cNvGrpSpPr/>
              <p:nvPr/>
            </p:nvGrpSpPr>
            <p:grpSpPr>
              <a:xfrm>
                <a:off x="5553262" y="2638733"/>
                <a:ext cx="2397222" cy="2093640"/>
                <a:chOff x="1511944" y="2420246"/>
                <a:chExt cx="2627152" cy="2294453"/>
              </a:xfrm>
              <a:effectLst>
                <a:outerShdw blurRad="203200" dist="38100" dir="3780000" sx="103000" sy="103000" algn="t" rotWithShape="0">
                  <a:prstClr val="black">
                    <a:alpha val="25000"/>
                  </a:prstClr>
                </a:outerShdw>
              </a:effectLst>
            </p:grpSpPr>
            <p:sp>
              <p:nvSpPr>
                <p:cNvPr id="83"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sp>
              <p:nvSpPr>
                <p:cNvPr id="84"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85" name="Freeform 7"/>
              <p:cNvSpPr/>
              <p:nvPr/>
            </p:nvSpPr>
            <p:spPr bwMode="auto">
              <a:xfrm>
                <a:off x="5864945" y="2882683"/>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0066FF"/>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5130" name="TextBox 85"/>
            <p:cNvSpPr txBox="1"/>
            <p:nvPr/>
          </p:nvSpPr>
          <p:spPr>
            <a:xfrm>
              <a:off x="6269181" y="3265439"/>
              <a:ext cx="1155897" cy="924126"/>
            </a:xfrm>
            <a:prstGeom prst="rect">
              <a:avLst/>
            </a:prstGeom>
            <a:noFill/>
            <a:ln w="9525">
              <a:noFill/>
            </a:ln>
          </p:spPr>
          <p:txBody>
            <a:bodyPr wrap="square" anchor="t">
              <a:spAutoFit/>
            </a:bodyPr>
            <a:lstStyle/>
            <a:p>
              <a:r>
                <a:rPr lang="en-US" altLang="zh-CN" sz="4600" dirty="0">
                  <a:solidFill>
                    <a:schemeClr val="bg1"/>
                  </a:solidFill>
                  <a:latin typeface="微软雅黑" pitchFamily="34" charset="-122"/>
                  <a:ea typeface="微软雅黑" pitchFamily="34" charset="-122"/>
                </a:rPr>
                <a:t>03</a:t>
              </a:r>
              <a:endParaRPr lang="zh-CN" altLang="en-US" sz="4600" dirty="0">
                <a:solidFill>
                  <a:schemeClr val="bg1"/>
                </a:solidFill>
                <a:latin typeface="微软雅黑" pitchFamily="34" charset="-122"/>
                <a:ea typeface="微软雅黑" pitchFamily="34" charset="-122"/>
              </a:endParaRPr>
            </a:p>
          </p:txBody>
        </p:sp>
      </p:grpSp>
      <p:grpSp>
        <p:nvGrpSpPr>
          <p:cNvPr id="4" name="组合 3"/>
          <p:cNvGrpSpPr/>
          <p:nvPr/>
        </p:nvGrpSpPr>
        <p:grpSpPr>
          <a:xfrm>
            <a:off x="2624385" y="2432923"/>
            <a:ext cx="2076450" cy="1812925"/>
            <a:chOff x="1881842" y="2656049"/>
            <a:chExt cx="2397222" cy="2093640"/>
          </a:xfrm>
        </p:grpSpPr>
        <p:grpSp>
          <p:nvGrpSpPr>
            <p:cNvPr id="58" name="组合 57"/>
            <p:cNvGrpSpPr/>
            <p:nvPr/>
          </p:nvGrpSpPr>
          <p:grpSpPr>
            <a:xfrm>
              <a:off x="1881842" y="2656049"/>
              <a:ext cx="2397222" cy="2093640"/>
              <a:chOff x="1511944" y="2420246"/>
              <a:chExt cx="2627152" cy="2294453"/>
            </a:xfrm>
            <a:effectLst>
              <a:outerShdw blurRad="203200" dist="38100" dir="3780000" sx="103000" sy="103000" algn="t" rotWithShape="0">
                <a:prstClr val="black">
                  <a:alpha val="25000"/>
                </a:prstClr>
              </a:outerShdw>
            </a:effectLst>
          </p:grpSpPr>
          <p:sp>
            <p:nvSpPr>
              <p:cNvPr id="13"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sp>
            <p:nvSpPr>
              <p:cNvPr id="6"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7" name="Freeform 7"/>
            <p:cNvSpPr/>
            <p:nvPr/>
          </p:nvSpPr>
          <p:spPr bwMode="auto">
            <a:xfrm>
              <a:off x="2193523" y="2932555"/>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0066FF"/>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sp>
          <p:nvSpPr>
            <p:cNvPr id="5134" name="TextBox 49"/>
            <p:cNvSpPr txBox="1"/>
            <p:nvPr/>
          </p:nvSpPr>
          <p:spPr>
            <a:xfrm>
              <a:off x="2575311" y="3295320"/>
              <a:ext cx="1283837" cy="924126"/>
            </a:xfrm>
            <a:prstGeom prst="rect">
              <a:avLst/>
            </a:prstGeom>
            <a:noFill/>
            <a:ln w="9525">
              <a:noFill/>
            </a:ln>
          </p:spPr>
          <p:txBody>
            <a:bodyPr wrap="square" anchor="t">
              <a:spAutoFit/>
            </a:bodyPr>
            <a:lstStyle/>
            <a:p>
              <a:r>
                <a:rPr lang="en-US" altLang="zh-CN" sz="4600" dirty="0">
                  <a:solidFill>
                    <a:schemeClr val="bg1"/>
                  </a:solidFill>
                  <a:latin typeface="微软雅黑" pitchFamily="34" charset="-122"/>
                  <a:ea typeface="微软雅黑" pitchFamily="34" charset="-122"/>
                </a:rPr>
                <a:t>01</a:t>
              </a:r>
              <a:endParaRPr lang="zh-CN" altLang="en-US" sz="4600" dirty="0">
                <a:solidFill>
                  <a:schemeClr val="bg1"/>
                </a:solidFill>
                <a:latin typeface="微软雅黑" pitchFamily="34" charset="-122"/>
                <a:ea typeface="微软雅黑" pitchFamily="34" charset="-122"/>
              </a:endParaRPr>
            </a:p>
          </p:txBody>
        </p:sp>
      </p:grpSp>
      <p:grpSp>
        <p:nvGrpSpPr>
          <p:cNvPr id="20" name="组合 19"/>
          <p:cNvGrpSpPr/>
          <p:nvPr/>
        </p:nvGrpSpPr>
        <p:grpSpPr>
          <a:xfrm>
            <a:off x="4243402" y="3272274"/>
            <a:ext cx="2074863" cy="1812925"/>
            <a:chOff x="3721944" y="3702869"/>
            <a:chExt cx="2397222" cy="2093640"/>
          </a:xfrm>
        </p:grpSpPr>
        <p:grpSp>
          <p:nvGrpSpPr>
            <p:cNvPr id="5136" name="组合 4"/>
            <p:cNvGrpSpPr/>
            <p:nvPr/>
          </p:nvGrpSpPr>
          <p:grpSpPr>
            <a:xfrm>
              <a:off x="3721944" y="3702869"/>
              <a:ext cx="2397222" cy="2093640"/>
              <a:chOff x="3721944" y="3702869"/>
              <a:chExt cx="2397222" cy="2093640"/>
            </a:xfrm>
          </p:grpSpPr>
          <p:grpSp>
            <p:nvGrpSpPr>
              <p:cNvPr id="77" name="组合 76"/>
              <p:cNvGrpSpPr/>
              <p:nvPr/>
            </p:nvGrpSpPr>
            <p:grpSpPr>
              <a:xfrm>
                <a:off x="3721944" y="3702869"/>
                <a:ext cx="2397222" cy="2093640"/>
                <a:chOff x="1511944" y="2420246"/>
                <a:chExt cx="2627152" cy="2294453"/>
              </a:xfrm>
              <a:effectLst>
                <a:outerShdw blurRad="203200" dist="38100" dir="3780000" sx="103000" sy="103000" algn="t" rotWithShape="0">
                  <a:prstClr val="black">
                    <a:alpha val="25000"/>
                  </a:prstClr>
                </a:outerShdw>
              </a:effectLst>
            </p:grpSpPr>
            <p:sp>
              <p:nvSpPr>
                <p:cNvPr id="7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sp>
              <p:nvSpPr>
                <p:cNvPr id="7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80" name="Freeform 7"/>
              <p:cNvSpPr/>
              <p:nvPr/>
            </p:nvSpPr>
            <p:spPr bwMode="auto">
              <a:xfrm>
                <a:off x="4033627" y="3946819"/>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FFC000"/>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5139" name="TextBox 80"/>
            <p:cNvSpPr txBox="1"/>
            <p:nvPr/>
          </p:nvSpPr>
          <p:spPr>
            <a:xfrm>
              <a:off x="4401901" y="4212925"/>
              <a:ext cx="1143852" cy="929324"/>
            </a:xfrm>
            <a:prstGeom prst="rect">
              <a:avLst/>
            </a:prstGeom>
            <a:noFill/>
            <a:ln w="9525">
              <a:noFill/>
            </a:ln>
          </p:spPr>
          <p:txBody>
            <a:bodyPr wrap="square" anchor="t">
              <a:spAutoFit/>
            </a:bodyPr>
            <a:lstStyle/>
            <a:p>
              <a:r>
                <a:rPr lang="en-US" altLang="zh-CN" sz="4600" dirty="0">
                  <a:solidFill>
                    <a:schemeClr val="bg1"/>
                  </a:solidFill>
                  <a:latin typeface="微软雅黑" pitchFamily="34" charset="-122"/>
                  <a:ea typeface="微软雅黑" pitchFamily="34" charset="-122"/>
                </a:rPr>
                <a:t>02</a:t>
              </a:r>
              <a:endParaRPr lang="zh-CN" altLang="en-US" sz="4600" dirty="0">
                <a:solidFill>
                  <a:schemeClr val="bg1"/>
                </a:solidFill>
                <a:latin typeface="微软雅黑" pitchFamily="34" charset="-122"/>
                <a:ea typeface="微软雅黑" pitchFamily="34" charset="-122"/>
              </a:endParaRPr>
            </a:p>
          </p:txBody>
        </p:sp>
      </p:grpSp>
      <p:grpSp>
        <p:nvGrpSpPr>
          <p:cNvPr id="18" name="组合 17"/>
          <p:cNvGrpSpPr/>
          <p:nvPr/>
        </p:nvGrpSpPr>
        <p:grpSpPr>
          <a:xfrm>
            <a:off x="7416815" y="3197225"/>
            <a:ext cx="2076450" cy="1811338"/>
            <a:chOff x="7388330" y="3692384"/>
            <a:chExt cx="2397222" cy="2093640"/>
          </a:xfrm>
        </p:grpSpPr>
        <p:grpSp>
          <p:nvGrpSpPr>
            <p:cNvPr id="5141" name="组合 8"/>
            <p:cNvGrpSpPr/>
            <p:nvPr/>
          </p:nvGrpSpPr>
          <p:grpSpPr>
            <a:xfrm>
              <a:off x="7388330" y="3692384"/>
              <a:ext cx="2397222" cy="2093640"/>
              <a:chOff x="7388330" y="3692384"/>
              <a:chExt cx="2397222" cy="2093640"/>
            </a:xfrm>
          </p:grpSpPr>
          <p:grpSp>
            <p:nvGrpSpPr>
              <p:cNvPr id="87" name="组合 86"/>
              <p:cNvGrpSpPr/>
              <p:nvPr/>
            </p:nvGrpSpPr>
            <p:grpSpPr>
              <a:xfrm>
                <a:off x="7388330" y="3692384"/>
                <a:ext cx="2397222" cy="2093640"/>
                <a:chOff x="1511944" y="2420246"/>
                <a:chExt cx="2627152" cy="2294453"/>
              </a:xfrm>
              <a:effectLst>
                <a:outerShdw blurRad="203200" dist="38100" dir="3780000" sx="103000" sy="103000" algn="t" rotWithShape="0">
                  <a:prstClr val="black">
                    <a:alpha val="25000"/>
                  </a:prstClr>
                </a:outerShdw>
              </a:effectLst>
            </p:grpSpPr>
            <p:sp>
              <p:nvSpPr>
                <p:cNvPr id="8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sp>
              <p:nvSpPr>
                <p:cNvPr id="8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90" name="Freeform 7"/>
              <p:cNvSpPr/>
              <p:nvPr/>
            </p:nvSpPr>
            <p:spPr bwMode="auto">
              <a:xfrm>
                <a:off x="7700013" y="3936334"/>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FFC000"/>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5144" name="TextBox 90"/>
            <p:cNvSpPr txBox="1"/>
            <p:nvPr/>
          </p:nvSpPr>
          <p:spPr>
            <a:xfrm>
              <a:off x="8068273" y="4212162"/>
              <a:ext cx="1372169" cy="929324"/>
            </a:xfrm>
            <a:prstGeom prst="rect">
              <a:avLst/>
            </a:prstGeom>
            <a:noFill/>
            <a:ln w="9525">
              <a:noFill/>
            </a:ln>
          </p:spPr>
          <p:txBody>
            <a:bodyPr wrap="square" anchor="t">
              <a:spAutoFit/>
            </a:bodyPr>
            <a:lstStyle/>
            <a:p>
              <a:r>
                <a:rPr lang="en-US" altLang="zh-CN" sz="4600" dirty="0">
                  <a:solidFill>
                    <a:schemeClr val="bg1"/>
                  </a:solidFill>
                  <a:latin typeface="微软雅黑" pitchFamily="34" charset="-122"/>
                  <a:ea typeface="微软雅黑" pitchFamily="34" charset="-122"/>
                </a:rPr>
                <a:t>04</a:t>
              </a:r>
              <a:endParaRPr lang="zh-CN" altLang="en-US" sz="4600" dirty="0">
                <a:solidFill>
                  <a:schemeClr val="bg1"/>
                </a:solidFill>
                <a:latin typeface="微软雅黑" pitchFamily="34" charset="-122"/>
                <a:ea typeface="微软雅黑" pitchFamily="34" charset="-122"/>
              </a:endParaRPr>
            </a:p>
          </p:txBody>
        </p:sp>
      </p:grpSp>
      <p:sp>
        <p:nvSpPr>
          <p:cNvPr id="5146" name="TextBox 52"/>
          <p:cNvSpPr txBox="1"/>
          <p:nvPr/>
        </p:nvSpPr>
        <p:spPr>
          <a:xfrm>
            <a:off x="2852255" y="4265613"/>
            <a:ext cx="1644242" cy="1323439"/>
          </a:xfrm>
          <a:prstGeom prst="rect">
            <a:avLst/>
          </a:prstGeom>
          <a:noFill/>
          <a:ln w="9525">
            <a:noFill/>
          </a:ln>
        </p:spPr>
        <p:txBody>
          <a:bodyPr wrap="square" anchor="t">
            <a:spAutoFit/>
          </a:bodyPr>
          <a:lstStyle/>
          <a:p>
            <a:r>
              <a:rPr lang="zh-CN" altLang="zh-CN" sz="2000" dirty="0" smtClean="0">
                <a:latin typeface="微软雅黑" pitchFamily="34" charset="-122"/>
                <a:ea typeface="微软雅黑" pitchFamily="34" charset="-122"/>
              </a:rPr>
              <a:t>把德育工作作为一项重点工作，常抓不懈</a:t>
            </a:r>
          </a:p>
        </p:txBody>
      </p:sp>
      <p:sp>
        <p:nvSpPr>
          <p:cNvPr id="5150" name="TextBox 101"/>
          <p:cNvSpPr txBox="1"/>
          <p:nvPr/>
        </p:nvSpPr>
        <p:spPr>
          <a:xfrm>
            <a:off x="4513278" y="1930970"/>
            <a:ext cx="1694576" cy="1323439"/>
          </a:xfrm>
          <a:prstGeom prst="rect">
            <a:avLst/>
          </a:prstGeom>
          <a:noFill/>
          <a:ln w="9525">
            <a:noFill/>
          </a:ln>
        </p:spPr>
        <p:txBody>
          <a:bodyPr wrap="square" anchor="t">
            <a:spAutoFit/>
          </a:bodyPr>
          <a:lstStyle/>
          <a:p>
            <a:r>
              <a:rPr lang="zh-CN" altLang="zh-CN" sz="2000" dirty="0" smtClean="0">
                <a:latin typeface="微软雅黑" pitchFamily="34" charset="-122"/>
                <a:ea typeface="微软雅黑" pitchFamily="34" charset="-122"/>
              </a:rPr>
              <a:t>注重细节管理，各项管理工作注重落实到位</a:t>
            </a:r>
          </a:p>
        </p:txBody>
      </p:sp>
      <p:sp>
        <p:nvSpPr>
          <p:cNvPr id="5152" name="TextBox 106"/>
          <p:cNvSpPr txBox="1"/>
          <p:nvPr/>
        </p:nvSpPr>
        <p:spPr>
          <a:xfrm>
            <a:off x="5441950" y="4310063"/>
            <a:ext cx="1331913" cy="394634"/>
          </a:xfrm>
          <a:prstGeom prst="rect">
            <a:avLst/>
          </a:prstGeom>
          <a:noFill/>
          <a:ln w="9525">
            <a:noFill/>
          </a:ln>
        </p:spPr>
        <p:txBody>
          <a:bodyPr wrap="square" anchor="t">
            <a:spAutoFit/>
          </a:bodyPr>
          <a:lstStyle/>
          <a:p>
            <a:endParaRPr lang="zh-CN" altLang="en-US" sz="1900" dirty="0">
              <a:solidFill>
                <a:srgbClr val="595959"/>
              </a:solidFill>
              <a:latin typeface="思源黑体 CN Medium" panose="020B0600000000000000" pitchFamily="34" charset="-122"/>
              <a:ea typeface="思源黑体 CN Medium" panose="020B0600000000000000" pitchFamily="34" charset="-122"/>
            </a:endParaRPr>
          </a:p>
        </p:txBody>
      </p:sp>
      <p:sp>
        <p:nvSpPr>
          <p:cNvPr id="5155" name="TextBox 108"/>
          <p:cNvSpPr txBox="1"/>
          <p:nvPr/>
        </p:nvSpPr>
        <p:spPr>
          <a:xfrm>
            <a:off x="7857673" y="2398932"/>
            <a:ext cx="1235993" cy="707886"/>
          </a:xfrm>
          <a:prstGeom prst="rect">
            <a:avLst/>
          </a:prstGeom>
          <a:noFill/>
          <a:ln w="9525">
            <a:noFill/>
          </a:ln>
        </p:spPr>
        <p:txBody>
          <a:bodyPr wrap="square" anchor="t">
            <a:spAutoFit/>
          </a:bodyPr>
          <a:lstStyle/>
          <a:p>
            <a:r>
              <a:rPr lang="zh-CN" altLang="en-US" sz="2000" dirty="0" smtClean="0">
                <a:latin typeface="微软雅黑" pitchFamily="34" charset="-122"/>
                <a:ea typeface="微软雅黑" pitchFamily="34" charset="-122"/>
                <a:cs typeface="Tahoma" pitchFamily="34" charset="0"/>
              </a:rPr>
              <a:t>管理及教学的不足</a:t>
            </a:r>
            <a:endParaRPr lang="zh-CN" altLang="en-US" sz="2000" dirty="0">
              <a:latin typeface="微软雅黑" pitchFamily="34" charset="-122"/>
              <a:ea typeface="微软雅黑" pitchFamily="34" charset="-122"/>
              <a:cs typeface="Tahoma" pitchFamily="34" charset="0"/>
            </a:endParaRPr>
          </a:p>
        </p:txBody>
      </p:sp>
      <p:sp>
        <p:nvSpPr>
          <p:cNvPr id="51" name="TextBox 50"/>
          <p:cNvSpPr txBox="1"/>
          <p:nvPr/>
        </p:nvSpPr>
        <p:spPr>
          <a:xfrm>
            <a:off x="138884" y="105853"/>
            <a:ext cx="8195734" cy="923330"/>
          </a:xfrm>
          <a:prstGeom prst="rect">
            <a:avLst/>
          </a:prstGeom>
          <a:noFill/>
        </p:spPr>
        <p:txBody>
          <a:bodyPr wrap="square" rtlCol="0">
            <a:spAutoFit/>
          </a:bodyPr>
          <a:lstStyle/>
          <a:p>
            <a:pPr fontAlgn="auto"/>
            <a:r>
              <a:rPr lang="zh-CN" altLang="en-US" sz="5400" b="1" noProof="1" smtClean="0">
                <a:solidFill>
                  <a:srgbClr val="1574FF"/>
                </a:solidFill>
                <a:latin typeface="微软雅黑" panose="020B0503020204020204" charset="-122"/>
                <a:ea typeface="微软雅黑" panose="020B0503020204020204" charset="-122"/>
              </a:rPr>
              <a:t>工作总结部分</a:t>
            </a:r>
            <a:endParaRPr lang="zh-CN" altLang="en-US" sz="5400" b="1" noProof="1">
              <a:solidFill>
                <a:srgbClr val="1574FF"/>
              </a:solidFill>
              <a:latin typeface="微软雅黑" panose="020B0503020204020204" charset="-122"/>
              <a:ea typeface="微软雅黑" panose="020B0503020204020204" charset="-122"/>
            </a:endParaRPr>
          </a:p>
        </p:txBody>
      </p:sp>
      <p:sp>
        <p:nvSpPr>
          <p:cNvPr id="44033" name="Rectangle 1"/>
          <p:cNvSpPr>
            <a:spLocks noChangeArrowheads="1"/>
          </p:cNvSpPr>
          <p:nvPr/>
        </p:nvSpPr>
        <p:spPr bwMode="auto">
          <a:xfrm>
            <a:off x="6031683" y="3967833"/>
            <a:ext cx="17533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l" defTabSz="914400" rtl="0" eaLnBrk="1" fontAlgn="base" latinLnBrk="0" hangingPunct="1">
              <a:lnSpc>
                <a:spcPct val="100000"/>
              </a:lnSpc>
              <a:spcBef>
                <a:spcPct val="0"/>
              </a:spcBef>
              <a:spcAft>
                <a:spcPct val="0"/>
              </a:spcAft>
              <a:buClrTx/>
              <a:buSzTx/>
              <a:buFontTx/>
              <a:buNone/>
              <a:tabLst/>
            </a:pPr>
            <a:r>
              <a:rPr lang="en-US" altLang="zh-CN" sz="2000" dirty="0" smtClean="0">
                <a:latin typeface="+mj-ea"/>
                <a:ea typeface="+mj-ea"/>
                <a:cs typeface="Tahoma" pitchFamily="34" charset="0"/>
              </a:rPr>
              <a:t>        </a:t>
            </a:r>
            <a:r>
              <a:rPr kumimoji="0" lang="zh-CN" sz="2000" b="0" i="0" u="none" strike="noStrike" cap="none" normalizeH="0" baseline="0" dirty="0" smtClean="0">
                <a:ln>
                  <a:noFill/>
                </a:ln>
                <a:solidFill>
                  <a:schemeClr val="tx1"/>
                </a:solidFill>
                <a:effectLst/>
                <a:latin typeface="微软雅黑" pitchFamily="34" charset="-122"/>
                <a:ea typeface="微软雅黑" pitchFamily="34" charset="-122"/>
                <a:cs typeface="Tahoma" pitchFamily="34" charset="0"/>
              </a:rPr>
              <a:t>注重集体研讨，高效落实各个备考环节</a:t>
            </a:r>
            <a:endParaRPr kumimoji="0" lang="zh-CN" sz="2000"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ppt_x</p:attrName>
                                        </p:attrNameLst>
                                      </p:cBhvr>
                                      <p:tavLst>
                                        <p:tav tm="0">
                                          <p:val>
                                            <p:fltVal val="0.5"/>
                                          </p:val>
                                        </p:tav>
                                        <p:tav tm="100000">
                                          <p:val>
                                            <p:strVal val="#ppt_x"/>
                                          </p:val>
                                        </p:tav>
                                      </p:tavLst>
                                    </p:anim>
                                    <p:anim calcmode="lin" valueType="num">
                                      <p:cBhvr>
                                        <p:cTn id="10" dur="500" fill="hold"/>
                                        <p:tgtEl>
                                          <p:spTgt spid="4"/>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20"/>
                                        </p:tgtEl>
                                        <p:attrNameLst>
                                          <p:attrName>style.visibility</p:attrName>
                                        </p:attrNameLst>
                                      </p:cBhvr>
                                      <p:to>
                                        <p:strVal val="visible"/>
                                      </p:to>
                                    </p:set>
                                    <p:anim calcmode="lin" valueType="num">
                                      <p:cBhvr>
                                        <p:cTn id="13" dur="500" fill="hold"/>
                                        <p:tgtEl>
                                          <p:spTgt spid="20"/>
                                        </p:tgtEl>
                                        <p:attrNameLst>
                                          <p:attrName>ppt_w</p:attrName>
                                        </p:attrNameLst>
                                      </p:cBhvr>
                                      <p:tavLst>
                                        <p:tav tm="0">
                                          <p:val>
                                            <p:fltVal val="0"/>
                                          </p:val>
                                        </p:tav>
                                        <p:tav tm="100000">
                                          <p:val>
                                            <p:strVal val="#ppt_w"/>
                                          </p:val>
                                        </p:tav>
                                      </p:tavLst>
                                    </p:anim>
                                    <p:anim calcmode="lin" valueType="num">
                                      <p:cBhvr>
                                        <p:cTn id="14" dur="500" fill="hold"/>
                                        <p:tgtEl>
                                          <p:spTgt spid="20"/>
                                        </p:tgtEl>
                                        <p:attrNameLst>
                                          <p:attrName>ppt_h</p:attrName>
                                        </p:attrNameLst>
                                      </p:cBhvr>
                                      <p:tavLst>
                                        <p:tav tm="0">
                                          <p:val>
                                            <p:fltVal val="0"/>
                                          </p:val>
                                        </p:tav>
                                        <p:tav tm="100000">
                                          <p:val>
                                            <p:strVal val="#ppt_h"/>
                                          </p:val>
                                        </p:tav>
                                      </p:tavLst>
                                    </p:anim>
                                    <p:anim calcmode="lin" valueType="num">
                                      <p:cBhvr>
                                        <p:cTn id="15" dur="500" fill="hold"/>
                                        <p:tgtEl>
                                          <p:spTgt spid="20"/>
                                        </p:tgtEl>
                                        <p:attrNameLst>
                                          <p:attrName>ppt_x</p:attrName>
                                        </p:attrNameLst>
                                      </p:cBhvr>
                                      <p:tavLst>
                                        <p:tav tm="0">
                                          <p:val>
                                            <p:fltVal val="0.5"/>
                                          </p:val>
                                        </p:tav>
                                        <p:tav tm="100000">
                                          <p:val>
                                            <p:strVal val="#ppt_x"/>
                                          </p:val>
                                        </p:tav>
                                      </p:tavLst>
                                    </p:anim>
                                    <p:anim calcmode="lin" valueType="num">
                                      <p:cBhvr>
                                        <p:cTn id="16" dur="500" fill="hold"/>
                                        <p:tgtEl>
                                          <p:spTgt spid="20"/>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60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 calcmode="lin" valueType="num">
                                      <p:cBhvr>
                                        <p:cTn id="21" dur="500" fill="hold"/>
                                        <p:tgtEl>
                                          <p:spTgt spid="17"/>
                                        </p:tgtEl>
                                        <p:attrNameLst>
                                          <p:attrName>ppt_x</p:attrName>
                                        </p:attrNameLst>
                                      </p:cBhvr>
                                      <p:tavLst>
                                        <p:tav tm="0">
                                          <p:val>
                                            <p:fltVal val="0.5"/>
                                          </p:val>
                                        </p:tav>
                                        <p:tav tm="100000">
                                          <p:val>
                                            <p:strVal val="#ppt_x"/>
                                          </p:val>
                                        </p:tav>
                                      </p:tavLst>
                                    </p:anim>
                                    <p:anim calcmode="lin" valueType="num">
                                      <p:cBhvr>
                                        <p:cTn id="22" dur="500" fill="hold"/>
                                        <p:tgtEl>
                                          <p:spTgt spid="17"/>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90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anim calcmode="lin" valueType="num">
                                      <p:cBhvr>
                                        <p:cTn id="27" dur="500" fill="hold"/>
                                        <p:tgtEl>
                                          <p:spTgt spid="18"/>
                                        </p:tgtEl>
                                        <p:attrNameLst>
                                          <p:attrName>ppt_x</p:attrName>
                                        </p:attrNameLst>
                                      </p:cBhvr>
                                      <p:tavLst>
                                        <p:tav tm="0">
                                          <p:val>
                                            <p:fltVal val="0.5"/>
                                          </p:val>
                                        </p:tav>
                                        <p:tav tm="100000">
                                          <p:val>
                                            <p:strVal val="#ppt_x"/>
                                          </p:val>
                                        </p:tav>
                                      </p:tavLst>
                                    </p:anim>
                                    <p:anim calcmode="lin" valueType="num">
                                      <p:cBhvr>
                                        <p:cTn id="28" dur="500" fill="hold"/>
                                        <p:tgtEl>
                                          <p:spTgt spid="18"/>
                                        </p:tgtEl>
                                        <p:attrNameLst>
                                          <p:attrName>ppt_y</p:attrName>
                                        </p:attrNameLst>
                                      </p:cBhvr>
                                      <p:tavLst>
                                        <p:tav tm="0">
                                          <p:val>
                                            <p:fltVal val="0.5"/>
                                          </p:val>
                                        </p:tav>
                                        <p:tav tm="100000">
                                          <p:val>
                                            <p:strVal val="#ppt_y"/>
                                          </p:val>
                                        </p:tav>
                                      </p:tavLst>
                                    </p:anim>
                                  </p:childTnLst>
                                </p:cTn>
                              </p:par>
                            </p:childTnLst>
                          </p:cTn>
                        </p:par>
                        <p:par>
                          <p:cTn id="29" fill="hold">
                            <p:stCondLst>
                              <p:cond delay="1400"/>
                            </p:stCondLst>
                            <p:childTnLst>
                              <p:par>
                                <p:cTn id="30" presetID="23" presetClass="entr" presetSubtype="528" fill="hold" grpId="0" nodeType="afterEffect">
                                  <p:stCondLst>
                                    <p:cond delay="0"/>
                                  </p:stCondLst>
                                  <p:iterate type="lt">
                                    <p:tmPct val="50000"/>
                                  </p:iterate>
                                  <p:childTnLst>
                                    <p:set>
                                      <p:cBhvr>
                                        <p:cTn id="31" dur="1" fill="hold">
                                          <p:stCondLst>
                                            <p:cond delay="0"/>
                                          </p:stCondLst>
                                        </p:cTn>
                                        <p:tgtEl>
                                          <p:spTgt spid="51"/>
                                        </p:tgtEl>
                                        <p:attrNameLst>
                                          <p:attrName>style.visibility</p:attrName>
                                        </p:attrNameLst>
                                      </p:cBhvr>
                                      <p:to>
                                        <p:strVal val="visible"/>
                                      </p:to>
                                    </p:set>
                                    <p:anim calcmode="lin" valueType="num">
                                      <p:cBhvr>
                                        <p:cTn id="32" dur="500" fill="hold"/>
                                        <p:tgtEl>
                                          <p:spTgt spid="51"/>
                                        </p:tgtEl>
                                        <p:attrNameLst>
                                          <p:attrName>ppt_w</p:attrName>
                                        </p:attrNameLst>
                                      </p:cBhvr>
                                      <p:tavLst>
                                        <p:tav tm="0">
                                          <p:val>
                                            <p:fltVal val="0"/>
                                          </p:val>
                                        </p:tav>
                                        <p:tav tm="100000">
                                          <p:val>
                                            <p:strVal val="#ppt_w"/>
                                          </p:val>
                                        </p:tav>
                                      </p:tavLst>
                                    </p:anim>
                                    <p:anim calcmode="lin" valueType="num">
                                      <p:cBhvr>
                                        <p:cTn id="33" dur="500" fill="hold"/>
                                        <p:tgtEl>
                                          <p:spTgt spid="51"/>
                                        </p:tgtEl>
                                        <p:attrNameLst>
                                          <p:attrName>ppt_h</p:attrName>
                                        </p:attrNameLst>
                                      </p:cBhvr>
                                      <p:tavLst>
                                        <p:tav tm="0">
                                          <p:val>
                                            <p:fltVal val="0"/>
                                          </p:val>
                                        </p:tav>
                                        <p:tav tm="100000">
                                          <p:val>
                                            <p:strVal val="#ppt_h"/>
                                          </p:val>
                                        </p:tav>
                                      </p:tavLst>
                                    </p:anim>
                                    <p:anim calcmode="lin" valueType="num">
                                      <p:cBhvr>
                                        <p:cTn id="34" dur="500" fill="hold"/>
                                        <p:tgtEl>
                                          <p:spTgt spid="51"/>
                                        </p:tgtEl>
                                        <p:attrNameLst>
                                          <p:attrName>ppt_x</p:attrName>
                                        </p:attrNameLst>
                                      </p:cBhvr>
                                      <p:tavLst>
                                        <p:tav tm="0">
                                          <p:val>
                                            <p:fltVal val="0.5"/>
                                          </p:val>
                                        </p:tav>
                                        <p:tav tm="100000">
                                          <p:val>
                                            <p:strVal val="#ppt_x"/>
                                          </p:val>
                                        </p:tav>
                                      </p:tavLst>
                                    </p:anim>
                                    <p:anim calcmode="lin" valueType="num">
                                      <p:cBhvr>
                                        <p:cTn id="35" dur="500" fill="hold"/>
                                        <p:tgtEl>
                                          <p:spTgt spid="5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4733422" y="-152695"/>
            <a:ext cx="7383831" cy="7142966"/>
            <a:chOff x="5152065" y="0"/>
            <a:chExt cx="8529010" cy="7940997"/>
          </a:xfrm>
          <a:solidFill>
            <a:schemeClr val="bg1"/>
          </a:solidFill>
        </p:grpSpPr>
        <p:sp>
          <p:nvSpPr>
            <p:cNvPr id="4" name="矩形 3"/>
            <p:cNvSpPr/>
            <p:nvPr/>
          </p:nvSpPr>
          <p:spPr>
            <a:xfrm>
              <a:off x="7704633" y="0"/>
              <a:ext cx="5976442" cy="79216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5" name="直角三角形 4"/>
            <p:cNvSpPr/>
            <p:nvPr/>
          </p:nvSpPr>
          <p:spPr>
            <a:xfrm flipH="1">
              <a:off x="5152065" y="0"/>
              <a:ext cx="2552568" cy="7940997"/>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123" name="TextBox 122"/>
          <p:cNvSpPr txBox="1"/>
          <p:nvPr/>
        </p:nvSpPr>
        <p:spPr>
          <a:xfrm>
            <a:off x="6234113" y="2743200"/>
            <a:ext cx="4799013" cy="2583017"/>
          </a:xfrm>
          <a:prstGeom prst="rect">
            <a:avLst/>
          </a:prstGeom>
          <a:noFill/>
        </p:spPr>
        <p:txBody>
          <a:bodyPr wrap="square" lIns="119637" tIns="59818" rIns="119637" bIns="59818" rtlCol="0">
            <a:spAutoFit/>
          </a:bodyPr>
          <a:lstStyle/>
          <a:p>
            <a:r>
              <a:rPr lang="en-US" altLang="zh-CN" sz="1600" dirty="0" smtClean="0"/>
              <a:t>        </a:t>
            </a:r>
            <a:r>
              <a:rPr lang="zh-CN" altLang="zh-CN" sz="2000" dirty="0" smtClean="0">
                <a:latin typeface="微软雅黑" pitchFamily="34" charset="-122"/>
                <a:ea typeface="微软雅黑" pitchFamily="34" charset="-122"/>
              </a:rPr>
              <a:t>回首过去的一个学期，在学校党委、校委会的领导下</a:t>
            </a:r>
            <a:r>
              <a:rPr lang="en-US" altLang="zh-CN" sz="2000" dirty="0" smtClean="0">
                <a:latin typeface="微软雅黑" pitchFamily="34" charset="-122"/>
                <a:ea typeface="微软雅黑" pitchFamily="34" charset="-122"/>
              </a:rPr>
              <a:t>,</a:t>
            </a:r>
            <a:r>
              <a:rPr lang="zh-CN" altLang="zh-CN" sz="2000" dirty="0" smtClean="0">
                <a:latin typeface="微软雅黑" pitchFamily="34" charset="-122"/>
                <a:ea typeface="微软雅黑" pitchFamily="34" charset="-122"/>
              </a:rPr>
              <a:t>高三全体教师以努力提高教育质量为己任，以强烈的责任感、满腔的热忱投入到教育教学工作中，团结协作，迎难而上，不断创新思路，有序有效地开展了各项工作，取得了一定的成绩。现将一学期以来的各项工作总结如下：</a:t>
            </a:r>
            <a:endParaRPr lang="zh-CN" altLang="zh-CN" sz="2000" dirty="0">
              <a:latin typeface="微软雅黑" pitchFamily="34" charset="-122"/>
              <a:ea typeface="微软雅黑" pitchFamily="34" charset="-122"/>
            </a:endParaRPr>
          </a:p>
        </p:txBody>
      </p:sp>
      <p:grpSp>
        <p:nvGrpSpPr>
          <p:cNvPr id="13" name="组合 12"/>
          <p:cNvGrpSpPr/>
          <p:nvPr/>
        </p:nvGrpSpPr>
        <p:grpSpPr>
          <a:xfrm>
            <a:off x="1553667" y="1869857"/>
            <a:ext cx="1690687" cy="1692275"/>
            <a:chOff x="4345444" y="2542859"/>
            <a:chExt cx="1810550" cy="1811205"/>
          </a:xfrm>
        </p:grpSpPr>
        <p:grpSp>
          <p:nvGrpSpPr>
            <p:cNvPr id="14" name="组合 13"/>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16" name="同心圆 15"/>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17" name="椭圆 16"/>
              <p:cNvSpPr/>
              <p:nvPr/>
            </p:nvSpPr>
            <p:spPr>
              <a:xfrm>
                <a:off x="1484233"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15" name="椭圆 14"/>
            <p:cNvSpPr/>
            <p:nvPr/>
          </p:nvSpPr>
          <p:spPr>
            <a:xfrm>
              <a:off x="4565571" y="2763062"/>
              <a:ext cx="1370298" cy="1370793"/>
            </a:xfrm>
            <a:prstGeom prst="ellipse">
              <a:avLst/>
            </a:prstGeom>
            <a:solidFill>
              <a:srgbClr val="00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7" name="组合 6"/>
          <p:cNvGrpSpPr/>
          <p:nvPr/>
        </p:nvGrpSpPr>
        <p:grpSpPr>
          <a:xfrm>
            <a:off x="1891805" y="1946930"/>
            <a:ext cx="7483969" cy="1016432"/>
            <a:chOff x="1556310" y="1347613"/>
            <a:chExt cx="5778663" cy="762374"/>
          </a:xfrm>
        </p:grpSpPr>
        <p:sp>
          <p:nvSpPr>
            <p:cNvPr id="2" name="TextBox 1"/>
            <p:cNvSpPr txBox="1"/>
            <p:nvPr/>
          </p:nvSpPr>
          <p:spPr>
            <a:xfrm>
              <a:off x="1556310" y="1702793"/>
              <a:ext cx="950693" cy="407194"/>
            </a:xfrm>
            <a:prstGeom prst="rect">
              <a:avLst/>
            </a:prstGeom>
            <a:noFill/>
          </p:spPr>
          <p:txBody>
            <a:bodyPr wrap="square" rtlCol="0">
              <a:spAutoFit/>
            </a:bodyPr>
            <a:lstStyle/>
            <a:p>
              <a:pPr fontAlgn="auto"/>
              <a:r>
                <a:rPr lang="zh-CN" altLang="en-US" sz="2770" noProof="1">
                  <a:solidFill>
                    <a:schemeClr val="bg1"/>
                  </a:solidFill>
                  <a:latin typeface="微软雅黑" panose="020B0503020204020204" charset="-122"/>
                  <a:ea typeface="微软雅黑" panose="020B0503020204020204" charset="-122"/>
                  <a:cs typeface="+mn-cs"/>
                </a:rPr>
                <a:t>前 言</a:t>
              </a:r>
              <a:endParaRPr lang="zh-CN" altLang="en-US" sz="2770" noProof="1">
                <a:solidFill>
                  <a:schemeClr val="bg1"/>
                </a:solidFill>
                <a:latin typeface="微软雅黑" panose="020B0503020204020204" charset="-122"/>
                <a:ea typeface="微软雅黑" panose="020B0503020204020204" charset="-122"/>
              </a:endParaRPr>
            </a:p>
          </p:txBody>
        </p:sp>
        <p:sp>
          <p:nvSpPr>
            <p:cNvPr id="121" name="TextBox 120"/>
            <p:cNvSpPr txBox="1"/>
            <p:nvPr/>
          </p:nvSpPr>
          <p:spPr>
            <a:xfrm>
              <a:off x="6369066" y="1347613"/>
              <a:ext cx="965907" cy="216217"/>
            </a:xfrm>
            <a:prstGeom prst="rect">
              <a:avLst/>
            </a:prstGeom>
            <a:noFill/>
          </p:spPr>
          <p:txBody>
            <a:bodyPr wrap="square" rtlCol="0">
              <a:spAutoFit/>
            </a:bodyPr>
            <a:lstStyle/>
            <a:p>
              <a:pPr fontAlgn="auto"/>
              <a:r>
                <a:rPr lang="en-US" altLang="zh-CN" sz="1210" noProof="1">
                  <a:solidFill>
                    <a:schemeClr val="bg1"/>
                  </a:solidFill>
                  <a:latin typeface="微软雅黑" panose="020B0503020204020204" charset="-122"/>
                  <a:ea typeface="微软雅黑" panose="020B0503020204020204" charset="-122"/>
                  <a:cs typeface="+mn-cs"/>
                </a:rPr>
                <a:t>FOREWORD</a:t>
              </a:r>
              <a:endParaRPr lang="zh-CN" altLang="en-US" sz="1210" noProof="1">
                <a:solidFill>
                  <a:schemeClr val="bg1"/>
                </a:solidFill>
                <a:latin typeface="微软雅黑" panose="020B0503020204020204" charset="-122"/>
                <a:ea typeface="微软雅黑" panose="020B0503020204020204" charset="-122"/>
              </a:endParaRPr>
            </a:p>
          </p:txBody>
        </p:sp>
      </p:grpSp>
      <p:sp>
        <p:nvSpPr>
          <p:cNvPr id="11" name="矩形 10"/>
          <p:cNvSpPr/>
          <p:nvPr/>
        </p:nvSpPr>
        <p:spPr>
          <a:xfrm rot="1011878">
            <a:off x="5648571" y="-516161"/>
            <a:ext cx="238125" cy="7715250"/>
          </a:xfrm>
          <a:prstGeom prst="rect">
            <a:avLst/>
          </a:prstGeom>
          <a:solidFill>
            <a:srgbClr val="FFC000"/>
          </a:solidFill>
          <a:ln>
            <a:noFill/>
          </a:ln>
          <a:effectLst>
            <a:outerShdw blurRad="152400" dist="635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19637" tIns="59818" rIns="119637" bIns="59818" spcCol="0" rtlCol="0" anchor="ctr"/>
          <a:lstStyle/>
          <a:p>
            <a:pPr algn="ctr" fontAlgn="auto"/>
            <a:endParaRPr lang="zh-CN" altLang="en-US" sz="1560" strike="noStrike" noProof="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50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1000"/>
                                        <p:tgtEl>
                                          <p:spTgt spid="11"/>
                                        </p:tgtEl>
                                      </p:cBhvr>
                                    </p:animEffect>
                                  </p:childTnLst>
                                </p:cTn>
                              </p:par>
                              <p:par>
                                <p:cTn id="8" presetID="53" presetClass="entr" presetSubtype="16" fill="hold" nodeType="withEffect">
                                  <p:stCondLst>
                                    <p:cond delay="1000"/>
                                  </p:stCondLst>
                                  <p:childTnLst>
                                    <p:set>
                                      <p:cBhvr>
                                        <p:cTn id="9" dur="1" fill="hold">
                                          <p:stCondLst>
                                            <p:cond delay="0"/>
                                          </p:stCondLst>
                                        </p:cTn>
                                        <p:tgtEl>
                                          <p:spTgt spid="13"/>
                                        </p:tgtEl>
                                        <p:attrNameLst>
                                          <p:attrName>style.visibility</p:attrName>
                                        </p:attrNameLst>
                                      </p:cBhvr>
                                      <p:to>
                                        <p:strVal val="visible"/>
                                      </p:to>
                                    </p:set>
                                    <p:anim calcmode="lin" valueType="num">
                                      <p:cBhvr>
                                        <p:cTn id="10" dur="500" fill="hold"/>
                                        <p:tgtEl>
                                          <p:spTgt spid="13"/>
                                        </p:tgtEl>
                                        <p:attrNameLst>
                                          <p:attrName>ppt_w</p:attrName>
                                        </p:attrNameLst>
                                      </p:cBhvr>
                                      <p:tavLst>
                                        <p:tav tm="0">
                                          <p:val>
                                            <p:fltVal val="0"/>
                                          </p:val>
                                        </p:tav>
                                        <p:tav tm="100000">
                                          <p:val>
                                            <p:strVal val="#ppt_w"/>
                                          </p:val>
                                        </p:tav>
                                      </p:tavLst>
                                    </p:anim>
                                    <p:anim calcmode="lin" valueType="num">
                                      <p:cBhvr>
                                        <p:cTn id="11" dur="500" fill="hold"/>
                                        <p:tgtEl>
                                          <p:spTgt spid="13"/>
                                        </p:tgtEl>
                                        <p:attrNameLst>
                                          <p:attrName>ppt_h</p:attrName>
                                        </p:attrNameLst>
                                      </p:cBhvr>
                                      <p:tavLst>
                                        <p:tav tm="0">
                                          <p:val>
                                            <p:fltVal val="0"/>
                                          </p:val>
                                        </p:tav>
                                        <p:tav tm="100000">
                                          <p:val>
                                            <p:strVal val="#ppt_h"/>
                                          </p:val>
                                        </p:tav>
                                      </p:tavLst>
                                    </p:anim>
                                    <p:animEffect transition="in" filter="fade">
                                      <p:cBhvr>
                                        <p:cTn id="12" dur="500"/>
                                        <p:tgtEl>
                                          <p:spTgt spid="13"/>
                                        </p:tgtEl>
                                      </p:cBhvr>
                                    </p:animEffect>
                                  </p:childTnLst>
                                </p:cTn>
                              </p:par>
                              <p:par>
                                <p:cTn id="13" presetID="53" presetClass="entr" presetSubtype="16" fill="hold" nodeType="withEffect">
                                  <p:stCondLst>
                                    <p:cond delay="100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Effect transition="in" filter="fade">
                                      <p:cBhvr>
                                        <p:cTn id="17" dur="500"/>
                                        <p:tgtEl>
                                          <p:spTgt spid="7"/>
                                        </p:tgtEl>
                                      </p:cBhvr>
                                    </p:animEffect>
                                  </p:childTnLst>
                                </p:cTn>
                              </p:par>
                              <p:par>
                                <p:cTn id="18" presetID="22" presetClass="entr" presetSubtype="4" fill="hold" grpId="0" nodeType="withEffect">
                                  <p:stCondLst>
                                    <p:cond delay="1200"/>
                                  </p:stCondLst>
                                  <p:iterate type="lt">
                                    <p:tmPct val="10000"/>
                                  </p:iterate>
                                  <p:childTnLst>
                                    <p:set>
                                      <p:cBhvr>
                                        <p:cTn id="19" dur="1" fill="hold">
                                          <p:stCondLst>
                                            <p:cond delay="0"/>
                                          </p:stCondLst>
                                        </p:cTn>
                                        <p:tgtEl>
                                          <p:spTgt spid="123"/>
                                        </p:tgtEl>
                                        <p:attrNameLst>
                                          <p:attrName>style.visibility</p:attrName>
                                        </p:attrNameLst>
                                      </p:cBhvr>
                                      <p:to>
                                        <p:strVal val="visible"/>
                                      </p:to>
                                    </p:set>
                                    <p:animEffect transition="in" filter="wipe(down)">
                                      <p:cBhvr>
                                        <p:cTn id="20"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P spid="11"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2"/>
          <p:cNvGrpSpPr/>
          <p:nvPr/>
        </p:nvGrpSpPr>
        <p:grpSpPr>
          <a:xfrm>
            <a:off x="372421" y="1140903"/>
            <a:ext cx="2706338" cy="5318619"/>
            <a:chOff x="1349702" y="1746119"/>
            <a:chExt cx="1645146" cy="1936519"/>
          </a:xfrm>
        </p:grpSpPr>
        <p:sp>
          <p:nvSpPr>
            <p:cNvPr id="94" name="圆角矩形 93"/>
            <p:cNvSpPr/>
            <p:nvPr/>
          </p:nvSpPr>
          <p:spPr>
            <a:xfrm>
              <a:off x="1349702" y="1746119"/>
              <a:ext cx="1645146" cy="1936519"/>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a:effectLst>
              <a:outerShdw blurRad="127000" dir="360000" sx="101000" sy="101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95" name="圆角矩形 94"/>
            <p:cNvSpPr/>
            <p:nvPr/>
          </p:nvSpPr>
          <p:spPr>
            <a:xfrm>
              <a:off x="1373075" y="1762331"/>
              <a:ext cx="1598400" cy="1899758"/>
            </a:xfrm>
            <a:prstGeom prst="roundRect">
              <a:avLst/>
            </a:prstGeom>
            <a:gradFill>
              <a:gsLst>
                <a:gs pos="65000">
                  <a:srgbClr val="F0F0F0"/>
                </a:gs>
                <a:gs pos="27000">
                  <a:srgbClr val="FBFBFB"/>
                </a:gs>
                <a:gs pos="3000">
                  <a:schemeClr val="bg1"/>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3" name="组合 89"/>
          <p:cNvGrpSpPr/>
          <p:nvPr/>
        </p:nvGrpSpPr>
        <p:grpSpPr>
          <a:xfrm>
            <a:off x="3598877" y="1216405"/>
            <a:ext cx="2525086" cy="5243118"/>
            <a:chOff x="1349702" y="1746119"/>
            <a:chExt cx="1645146" cy="1936519"/>
          </a:xfrm>
        </p:grpSpPr>
        <p:sp>
          <p:nvSpPr>
            <p:cNvPr id="91" name="圆角矩形 90"/>
            <p:cNvSpPr/>
            <p:nvPr/>
          </p:nvSpPr>
          <p:spPr>
            <a:xfrm>
              <a:off x="1349702" y="1746119"/>
              <a:ext cx="1645146" cy="1936519"/>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a:effectLst>
              <a:outerShdw blurRad="127000" dir="360000" sx="101000" sy="101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92" name="圆角矩形 91"/>
            <p:cNvSpPr/>
            <p:nvPr/>
          </p:nvSpPr>
          <p:spPr>
            <a:xfrm>
              <a:off x="1373075" y="1762331"/>
              <a:ext cx="1598400" cy="1899758"/>
            </a:xfrm>
            <a:prstGeom prst="roundRect">
              <a:avLst/>
            </a:prstGeom>
            <a:gradFill>
              <a:gsLst>
                <a:gs pos="65000">
                  <a:srgbClr val="F0F0F0"/>
                </a:gs>
                <a:gs pos="27000">
                  <a:srgbClr val="FBFBFB"/>
                </a:gs>
                <a:gs pos="3000">
                  <a:schemeClr val="bg1"/>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4" name="组合 86"/>
          <p:cNvGrpSpPr/>
          <p:nvPr/>
        </p:nvGrpSpPr>
        <p:grpSpPr>
          <a:xfrm>
            <a:off x="6418262" y="1191236"/>
            <a:ext cx="2440512" cy="5310231"/>
            <a:chOff x="1349702" y="1746119"/>
            <a:chExt cx="1645146" cy="1936519"/>
          </a:xfrm>
        </p:grpSpPr>
        <p:sp>
          <p:nvSpPr>
            <p:cNvPr id="88" name="圆角矩形 87"/>
            <p:cNvSpPr/>
            <p:nvPr/>
          </p:nvSpPr>
          <p:spPr>
            <a:xfrm>
              <a:off x="1349702" y="1746119"/>
              <a:ext cx="1645146" cy="1936519"/>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a:effectLst>
              <a:outerShdw blurRad="127000" dir="360000" sx="101000" sy="101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89" name="圆角矩形 88"/>
            <p:cNvSpPr/>
            <p:nvPr/>
          </p:nvSpPr>
          <p:spPr>
            <a:xfrm>
              <a:off x="1373075" y="1762331"/>
              <a:ext cx="1598400" cy="1899758"/>
            </a:xfrm>
            <a:prstGeom prst="roundRect">
              <a:avLst/>
            </a:prstGeom>
            <a:gradFill>
              <a:gsLst>
                <a:gs pos="65000">
                  <a:srgbClr val="F0F0F0"/>
                </a:gs>
                <a:gs pos="27000">
                  <a:srgbClr val="FBFBFB"/>
                </a:gs>
                <a:gs pos="3000">
                  <a:schemeClr val="bg1"/>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5" name="组合 83"/>
          <p:cNvGrpSpPr/>
          <p:nvPr/>
        </p:nvGrpSpPr>
        <p:grpSpPr>
          <a:xfrm>
            <a:off x="9513116" y="1157681"/>
            <a:ext cx="2508308" cy="5234730"/>
            <a:chOff x="1349702" y="1746119"/>
            <a:chExt cx="1645146" cy="1936519"/>
          </a:xfrm>
        </p:grpSpPr>
        <p:sp>
          <p:nvSpPr>
            <p:cNvPr id="85" name="圆角矩形 84"/>
            <p:cNvSpPr/>
            <p:nvPr/>
          </p:nvSpPr>
          <p:spPr>
            <a:xfrm>
              <a:off x="1349702" y="1746119"/>
              <a:ext cx="1645146" cy="1936519"/>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a:effectLst>
              <a:outerShdw blurRad="127000" dir="360000" sx="101000" sy="101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86" name="圆角矩形 85"/>
            <p:cNvSpPr/>
            <p:nvPr/>
          </p:nvSpPr>
          <p:spPr>
            <a:xfrm>
              <a:off x="1373075" y="1762331"/>
              <a:ext cx="1598400" cy="1899758"/>
            </a:xfrm>
            <a:prstGeom prst="roundRect">
              <a:avLst/>
            </a:prstGeom>
            <a:gradFill>
              <a:gsLst>
                <a:gs pos="65000">
                  <a:srgbClr val="F0F0F0"/>
                </a:gs>
                <a:gs pos="27000">
                  <a:srgbClr val="FBFBFB"/>
                </a:gs>
                <a:gs pos="3000">
                  <a:schemeClr val="bg1"/>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6" name="组合 10"/>
          <p:cNvGrpSpPr/>
          <p:nvPr/>
        </p:nvGrpSpPr>
        <p:grpSpPr>
          <a:xfrm>
            <a:off x="4420999" y="1275127"/>
            <a:ext cx="964733" cy="721453"/>
            <a:chOff x="1463339" y="781738"/>
            <a:chExt cx="1546058" cy="1837078"/>
          </a:xfrm>
          <a:effectLst>
            <a:outerShdw blurRad="330200" dist="215900" dir="6900000" sx="91000" sy="91000" algn="t" rotWithShape="0">
              <a:prstClr val="black">
                <a:alpha val="49000"/>
              </a:prstClr>
            </a:outerShdw>
          </a:effectLst>
        </p:grpSpPr>
        <p:sp>
          <p:nvSpPr>
            <p:cNvPr id="12" name="同心圆 11"/>
            <p:cNvSpPr/>
            <p:nvPr/>
          </p:nvSpPr>
          <p:spPr>
            <a:xfrm>
              <a:off x="1463339" y="781738"/>
              <a:ext cx="1546058" cy="183707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13" name="椭圆 12"/>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7" name="组合 75"/>
          <p:cNvGrpSpPr/>
          <p:nvPr/>
        </p:nvGrpSpPr>
        <p:grpSpPr>
          <a:xfrm>
            <a:off x="4479722" y="1359016"/>
            <a:ext cx="880844" cy="536896"/>
            <a:chOff x="3379063" y="1978198"/>
            <a:chExt cx="801915" cy="438740"/>
          </a:xfrm>
        </p:grpSpPr>
        <p:sp>
          <p:nvSpPr>
            <p:cNvPr id="15" name="椭圆 14"/>
            <p:cNvSpPr/>
            <p:nvPr/>
          </p:nvSpPr>
          <p:spPr>
            <a:xfrm>
              <a:off x="3379063" y="1978198"/>
              <a:ext cx="758654" cy="438740"/>
            </a:xfrm>
            <a:prstGeom prst="ellipse">
              <a:avLst/>
            </a:prstGeom>
            <a:solidFill>
              <a:srgbClr val="00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35856" name="TextBox 15"/>
            <p:cNvSpPr txBox="1"/>
            <p:nvPr/>
          </p:nvSpPr>
          <p:spPr>
            <a:xfrm>
              <a:off x="3571580" y="2070331"/>
              <a:ext cx="609398" cy="288626"/>
            </a:xfrm>
            <a:prstGeom prst="rect">
              <a:avLst/>
            </a:prstGeom>
            <a:noFill/>
            <a:ln w="9525">
              <a:noFill/>
            </a:ln>
          </p:spPr>
          <p:txBody>
            <a:bodyPr wrap="square" anchor="t">
              <a:spAutoFit/>
            </a:bodyPr>
            <a:lstStyle/>
            <a:p>
              <a:r>
                <a:rPr lang="en-US" altLang="zh-CN" sz="1900" dirty="0" smtClean="0">
                  <a:solidFill>
                    <a:schemeClr val="bg1"/>
                  </a:solidFill>
                  <a:latin typeface="微软雅黑" panose="020B0503020204020204" charset="-122"/>
                  <a:ea typeface="微软雅黑" panose="020B0503020204020204" charset="-122"/>
                </a:rPr>
                <a:t>2</a:t>
              </a:r>
              <a:endParaRPr lang="zh-CN" altLang="en-US" sz="1900" dirty="0">
                <a:solidFill>
                  <a:srgbClr val="FFFFFF"/>
                </a:solidFill>
                <a:latin typeface="思源黑体 CN Regular" panose="020B0500000000000000" pitchFamily="34" charset="-122"/>
                <a:ea typeface="思源黑体 CN Regular" panose="020B0500000000000000" pitchFamily="34" charset="-122"/>
              </a:endParaRPr>
            </a:p>
          </p:txBody>
        </p:sp>
      </p:grpSp>
      <p:sp>
        <p:nvSpPr>
          <p:cNvPr id="20" name="同心圆 19"/>
          <p:cNvSpPr/>
          <p:nvPr/>
        </p:nvSpPr>
        <p:spPr>
          <a:xfrm>
            <a:off x="1174459" y="1295404"/>
            <a:ext cx="1140904" cy="843789"/>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grpSp>
        <p:nvGrpSpPr>
          <p:cNvPr id="9" name="组合 21"/>
          <p:cNvGrpSpPr/>
          <p:nvPr/>
        </p:nvGrpSpPr>
        <p:grpSpPr>
          <a:xfrm rot="1206863">
            <a:off x="1531343" y="602525"/>
            <a:ext cx="3039408" cy="1881121"/>
            <a:chOff x="-208600" y="3306942"/>
            <a:chExt cx="4153471" cy="2839106"/>
          </a:xfrm>
          <a:gradFill>
            <a:gsLst>
              <a:gs pos="12000">
                <a:srgbClr val="E80000"/>
              </a:gs>
              <a:gs pos="31000">
                <a:srgbClr val="EC0000"/>
              </a:gs>
              <a:gs pos="0">
                <a:srgbClr val="FF0000"/>
              </a:gs>
              <a:gs pos="100000">
                <a:srgbClr val="E60000"/>
              </a:gs>
            </a:gsLst>
            <a:lin ang="18900000" scaled="0"/>
          </a:gradFill>
        </p:grpSpPr>
        <p:sp>
          <p:nvSpPr>
            <p:cNvPr id="23" name="椭圆 22"/>
            <p:cNvSpPr/>
            <p:nvPr/>
          </p:nvSpPr>
          <p:spPr>
            <a:xfrm rot="20485106">
              <a:off x="-208600" y="5161280"/>
              <a:ext cx="1003763" cy="984768"/>
            </a:xfrm>
            <a:prstGeom prst="ellipse">
              <a:avLst/>
            </a:prstGeom>
            <a:solidFill>
              <a:srgbClr val="00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en-US" altLang="zh-CN" sz="1560" strike="noStrike" noProof="1" smtClean="0"/>
                <a:t>1</a:t>
              </a:r>
              <a:endParaRPr lang="zh-CN" altLang="en-US" sz="1560" strike="noStrike" noProof="1"/>
            </a:p>
          </p:txBody>
        </p:sp>
        <p:sp>
          <p:nvSpPr>
            <p:cNvPr id="24" name="TextBox 23"/>
            <p:cNvSpPr txBox="1"/>
            <p:nvPr/>
          </p:nvSpPr>
          <p:spPr>
            <a:xfrm rot="19436080">
              <a:off x="3226750" y="3306942"/>
              <a:ext cx="718121" cy="646703"/>
            </a:xfrm>
            <a:prstGeom prst="rect">
              <a:avLst/>
            </a:prstGeom>
            <a:noFill/>
            <a:effectLst/>
          </p:spPr>
          <p:txBody>
            <a:bodyPr wrap="square" rtlCol="0">
              <a:spAutoFit/>
            </a:bodyPr>
            <a:lstStyle/>
            <a:p>
              <a:pPr fontAlgn="auto"/>
              <a:endParaRPr lang="zh-CN" altLang="en-US" sz="3635" strike="noStrike" noProof="1">
                <a:solidFill>
                  <a:prstClr val="white"/>
                </a:solidFill>
                <a:latin typeface="思源黑体 CN Regular" panose="020B0500000000000000" pitchFamily="34" charset="-122"/>
                <a:ea typeface="思源黑体 CN Regular" panose="020B0500000000000000" pitchFamily="34" charset="-122"/>
              </a:endParaRPr>
            </a:p>
          </p:txBody>
        </p:sp>
      </p:grpSp>
      <p:grpSp>
        <p:nvGrpSpPr>
          <p:cNvPr id="10" name="组合 24"/>
          <p:cNvGrpSpPr/>
          <p:nvPr/>
        </p:nvGrpSpPr>
        <p:grpSpPr>
          <a:xfrm>
            <a:off x="7348756" y="1236884"/>
            <a:ext cx="872456" cy="851975"/>
            <a:chOff x="1463339" y="1072758"/>
            <a:chExt cx="1546058" cy="1546058"/>
          </a:xfrm>
          <a:effectLst>
            <a:outerShdw blurRad="330200" dist="215900" dir="6900000" sx="91000" sy="91000" algn="t" rotWithShape="0">
              <a:prstClr val="black">
                <a:alpha val="49000"/>
              </a:prstClr>
            </a:outerShdw>
          </a:effectLst>
        </p:grpSpPr>
        <p:sp>
          <p:nvSpPr>
            <p:cNvPr id="26" name="同心圆 25"/>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27" name="椭圆 26"/>
            <p:cNvSpPr/>
            <p:nvPr/>
          </p:nvSpPr>
          <p:spPr>
            <a:xfrm>
              <a:off x="1484232" y="1093650"/>
              <a:ext cx="1504272" cy="132726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11" name="组合 27"/>
          <p:cNvGrpSpPr/>
          <p:nvPr/>
        </p:nvGrpSpPr>
        <p:grpSpPr>
          <a:xfrm>
            <a:off x="7417544" y="1357415"/>
            <a:ext cx="736555" cy="605609"/>
            <a:chOff x="5425550" y="3188603"/>
            <a:chExt cx="1003763" cy="1003758"/>
          </a:xfrm>
        </p:grpSpPr>
        <p:sp>
          <p:nvSpPr>
            <p:cNvPr id="29" name="椭圆 28"/>
            <p:cNvSpPr/>
            <p:nvPr/>
          </p:nvSpPr>
          <p:spPr>
            <a:xfrm>
              <a:off x="5425550" y="3188603"/>
              <a:ext cx="1003763" cy="1003758"/>
            </a:xfrm>
            <a:prstGeom prst="ellipse">
              <a:avLst/>
            </a:prstGeom>
            <a:solidFill>
              <a:srgbClr val="00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35862" name="TextBox 29"/>
            <p:cNvSpPr txBox="1"/>
            <p:nvPr/>
          </p:nvSpPr>
          <p:spPr>
            <a:xfrm>
              <a:off x="5654144" y="3447010"/>
              <a:ext cx="739288" cy="381875"/>
            </a:xfrm>
            <a:prstGeom prst="rect">
              <a:avLst/>
            </a:prstGeom>
            <a:noFill/>
            <a:ln w="9525">
              <a:noFill/>
            </a:ln>
          </p:spPr>
          <p:txBody>
            <a:bodyPr wrap="square" anchor="t">
              <a:spAutoFit/>
            </a:bodyPr>
            <a:lstStyle/>
            <a:p>
              <a:r>
                <a:rPr lang="en-US" altLang="zh-CN" sz="1900" dirty="0" smtClean="0">
                  <a:solidFill>
                    <a:schemeClr val="bg1"/>
                  </a:solidFill>
                  <a:latin typeface="微软雅黑" panose="020B0503020204020204" charset="-122"/>
                  <a:ea typeface="微软雅黑" panose="020B0503020204020204" charset="-122"/>
                </a:rPr>
                <a:t>3</a:t>
              </a:r>
              <a:endParaRPr lang="zh-CN" altLang="en-US" sz="1900" dirty="0">
                <a:solidFill>
                  <a:srgbClr val="FFFFFF"/>
                </a:solidFill>
                <a:latin typeface="思源黑体 CN Regular" panose="020B0500000000000000" pitchFamily="34" charset="-122"/>
                <a:ea typeface="思源黑体 CN Regular" panose="020B0500000000000000" pitchFamily="34" charset="-122"/>
              </a:endParaRPr>
            </a:p>
          </p:txBody>
        </p:sp>
      </p:grpSp>
      <p:grpSp>
        <p:nvGrpSpPr>
          <p:cNvPr id="14" name="组合 30"/>
          <p:cNvGrpSpPr/>
          <p:nvPr/>
        </p:nvGrpSpPr>
        <p:grpSpPr>
          <a:xfrm>
            <a:off x="10385571" y="1334774"/>
            <a:ext cx="1149291" cy="754085"/>
            <a:chOff x="1463339" y="1072758"/>
            <a:chExt cx="1546058" cy="1546058"/>
          </a:xfrm>
          <a:effectLst>
            <a:outerShdw blurRad="330200" dist="215900" dir="6900000" sx="91000" sy="91000" algn="t" rotWithShape="0">
              <a:prstClr val="black">
                <a:alpha val="49000"/>
              </a:prstClr>
            </a:outerShdw>
          </a:effectLst>
        </p:grpSpPr>
        <p:sp>
          <p:nvSpPr>
            <p:cNvPr id="32" name="同心圆 31"/>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34" name="椭圆 33"/>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16" name="组合 34"/>
          <p:cNvGrpSpPr/>
          <p:nvPr/>
        </p:nvGrpSpPr>
        <p:grpSpPr>
          <a:xfrm>
            <a:off x="10310070" y="1350629"/>
            <a:ext cx="1082181" cy="671119"/>
            <a:chOff x="5532236" y="3184597"/>
            <a:chExt cx="1154818" cy="615629"/>
          </a:xfrm>
        </p:grpSpPr>
        <p:sp>
          <p:nvSpPr>
            <p:cNvPr id="36" name="椭圆 35"/>
            <p:cNvSpPr/>
            <p:nvPr/>
          </p:nvSpPr>
          <p:spPr>
            <a:xfrm>
              <a:off x="5823158" y="3184597"/>
              <a:ext cx="863896" cy="615629"/>
            </a:xfrm>
            <a:prstGeom prst="ellipse">
              <a:avLst/>
            </a:prstGeom>
            <a:solidFill>
              <a:srgbClr val="00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en-US" altLang="zh-CN" sz="1560" strike="noStrike" noProof="1" smtClean="0"/>
                <a:t>4</a:t>
              </a:r>
              <a:endParaRPr lang="zh-CN" altLang="en-US" sz="1560" strike="noStrike" noProof="1"/>
            </a:p>
          </p:txBody>
        </p:sp>
        <p:sp>
          <p:nvSpPr>
            <p:cNvPr id="35866" name="TextBox 36"/>
            <p:cNvSpPr txBox="1"/>
            <p:nvPr/>
          </p:nvSpPr>
          <p:spPr>
            <a:xfrm>
              <a:off x="5532236" y="3316279"/>
              <a:ext cx="969266" cy="338358"/>
            </a:xfrm>
            <a:prstGeom prst="rect">
              <a:avLst/>
            </a:prstGeom>
            <a:noFill/>
            <a:ln w="9525">
              <a:noFill/>
            </a:ln>
          </p:spPr>
          <p:txBody>
            <a:bodyPr wrap="square" anchor="t">
              <a:spAutoFit/>
            </a:bodyPr>
            <a:lstStyle/>
            <a:p>
              <a:r>
                <a:rPr lang="en-US" altLang="zh-CN" sz="1900" dirty="0" smtClean="0">
                  <a:solidFill>
                    <a:schemeClr val="bg1"/>
                  </a:solidFill>
                  <a:latin typeface="微软雅黑" panose="020B0503020204020204" charset="-122"/>
                  <a:ea typeface="微软雅黑" panose="020B0503020204020204" charset="-122"/>
                </a:rPr>
                <a:t>4</a:t>
              </a:r>
              <a:endParaRPr lang="zh-CN" altLang="en-US" sz="1900" dirty="0">
                <a:solidFill>
                  <a:srgbClr val="FFFFFF"/>
                </a:solidFill>
                <a:latin typeface="思源黑体 CN Regular" panose="020B0500000000000000" pitchFamily="34" charset="-122"/>
                <a:ea typeface="思源黑体 CN Regular" panose="020B0500000000000000" pitchFamily="34" charset="-122"/>
              </a:endParaRPr>
            </a:p>
          </p:txBody>
        </p:sp>
      </p:grpSp>
      <p:sp>
        <p:nvSpPr>
          <p:cNvPr id="65" name="TextBox 64"/>
          <p:cNvSpPr txBox="1"/>
          <p:nvPr/>
        </p:nvSpPr>
        <p:spPr>
          <a:xfrm>
            <a:off x="680572" y="2069094"/>
            <a:ext cx="2297520" cy="4234909"/>
          </a:xfrm>
          <a:prstGeom prst="rect">
            <a:avLst/>
          </a:prstGeom>
          <a:noFill/>
        </p:spPr>
        <p:txBody>
          <a:bodyPr wrap="square" lIns="79154" tIns="39576" rIns="79154" bIns="39576" rtlCol="0">
            <a:spAutoFit/>
          </a:bodyPr>
          <a:lstStyle/>
          <a:p>
            <a:r>
              <a:rPr lang="zh-CN" altLang="zh-CN" dirty="0" smtClean="0">
                <a:latin typeface="微软雅黑" pitchFamily="34" charset="-122"/>
                <a:ea typeface="微软雅黑" pitchFamily="34" charset="-122"/>
              </a:rPr>
              <a:t>高三年级把主题班会课作为一项重点工作来开展，年级处制定了相关政策，各班每周至少召开一次主题班会课。各班召开的主题班会课有《新年新征程迎接新挑战》《我们在责任中成长》《把握今天</a:t>
            </a:r>
            <a:r>
              <a:rPr lang="en-US" altLang="zh-CN" dirty="0" smtClean="0">
                <a:latin typeface="微软雅黑" pitchFamily="34" charset="-122"/>
                <a:ea typeface="微软雅黑" pitchFamily="34" charset="-122"/>
              </a:rPr>
              <a:t>,</a:t>
            </a:r>
            <a:r>
              <a:rPr lang="zh-CN" altLang="zh-CN" dirty="0" smtClean="0">
                <a:latin typeface="微软雅黑" pitchFamily="34" charset="-122"/>
                <a:ea typeface="微软雅黑" pitchFamily="34" charset="-122"/>
              </a:rPr>
              <a:t>开创明天》《新的征程</a:t>
            </a:r>
            <a:r>
              <a:rPr lang="en-US" altLang="zh-CN" dirty="0" smtClean="0">
                <a:latin typeface="微软雅黑" pitchFamily="34" charset="-122"/>
                <a:ea typeface="微软雅黑" pitchFamily="34" charset="-122"/>
              </a:rPr>
              <a:t>,</a:t>
            </a:r>
            <a:r>
              <a:rPr lang="zh-CN" altLang="zh-CN" dirty="0" smtClean="0">
                <a:latin typeface="微软雅黑" pitchFamily="34" charset="-122"/>
                <a:ea typeface="微软雅黑" pitchFamily="34" charset="-122"/>
              </a:rPr>
              <a:t>请锁定你远航的灯塔》《拒绝手机，排除干扰》《规范答题，诚信应考》等。</a:t>
            </a:r>
            <a:endParaRPr lang="zh-CN" altLang="zh-CN" dirty="0">
              <a:latin typeface="微软雅黑" pitchFamily="34" charset="-122"/>
              <a:ea typeface="微软雅黑" pitchFamily="34" charset="-122"/>
            </a:endParaRPr>
          </a:p>
        </p:txBody>
      </p:sp>
      <p:sp>
        <p:nvSpPr>
          <p:cNvPr id="67" name="TextBox 66"/>
          <p:cNvSpPr txBox="1"/>
          <p:nvPr/>
        </p:nvSpPr>
        <p:spPr>
          <a:xfrm>
            <a:off x="3833770" y="1946932"/>
            <a:ext cx="2197914" cy="4542685"/>
          </a:xfrm>
          <a:prstGeom prst="rect">
            <a:avLst/>
          </a:prstGeom>
          <a:noFill/>
        </p:spPr>
        <p:txBody>
          <a:bodyPr wrap="square" lIns="79154" tIns="39576" rIns="79154" bIns="39576" rtlCol="0">
            <a:spAutoFit/>
          </a:bodyPr>
          <a:lstStyle/>
          <a:p>
            <a:r>
              <a:rPr lang="zh-CN" altLang="zh-CN" dirty="0" smtClean="0">
                <a:latin typeface="微软雅黑" pitchFamily="34" charset="-122"/>
                <a:ea typeface="微软雅黑" pitchFamily="34" charset="-122"/>
              </a:rPr>
              <a:t>加大学生学习习惯的培养和学法指导的力度，培养学生学习和应考的基本规范，提高学习效率和效益。研究学生，分析学生，引导学生思考。怎样才是最有效的学习方式，如何最有效的听课、做笔记、做作业、改错、总结反思、主动提问，让学生养成良好的学习习惯，优秀的学习品质。</a:t>
            </a:r>
            <a:endParaRPr lang="zh-CN" altLang="zh-CN" dirty="0">
              <a:latin typeface="微软雅黑" pitchFamily="34" charset="-122"/>
              <a:ea typeface="微软雅黑" pitchFamily="34" charset="-122"/>
            </a:endParaRPr>
          </a:p>
        </p:txBody>
      </p:sp>
      <p:sp>
        <p:nvSpPr>
          <p:cNvPr id="69" name="TextBox 68"/>
          <p:cNvSpPr txBox="1"/>
          <p:nvPr/>
        </p:nvSpPr>
        <p:spPr>
          <a:xfrm>
            <a:off x="6753139" y="2103592"/>
            <a:ext cx="1786854" cy="3126913"/>
          </a:xfrm>
          <a:prstGeom prst="rect">
            <a:avLst/>
          </a:prstGeom>
          <a:noFill/>
        </p:spPr>
        <p:txBody>
          <a:bodyPr wrap="square" lIns="79154" tIns="39576" rIns="79154" bIns="39576" rtlCol="0">
            <a:spAutoFit/>
          </a:bodyPr>
          <a:lstStyle/>
          <a:p>
            <a:r>
              <a:rPr lang="zh-CN" altLang="zh-CN" dirty="0" smtClean="0">
                <a:latin typeface="微软雅黑" pitchFamily="34" charset="-122"/>
                <a:ea typeface="微软雅黑" pitchFamily="34" charset="-122"/>
              </a:rPr>
              <a:t>关注学生心理健康，高三学生面临高考的压力、学业的压力，心理上会有波动，高三年级全体教师在课堂内外随时关注学生心理健康，发现问题，及时找学生交流、解决。</a:t>
            </a:r>
          </a:p>
        </p:txBody>
      </p:sp>
      <p:sp>
        <p:nvSpPr>
          <p:cNvPr id="71" name="TextBox 70"/>
          <p:cNvSpPr txBox="1"/>
          <p:nvPr/>
        </p:nvSpPr>
        <p:spPr>
          <a:xfrm>
            <a:off x="9848675" y="2005547"/>
            <a:ext cx="1988191" cy="3957910"/>
          </a:xfrm>
          <a:prstGeom prst="rect">
            <a:avLst/>
          </a:prstGeom>
          <a:noFill/>
        </p:spPr>
        <p:txBody>
          <a:bodyPr wrap="square" lIns="79154" tIns="39576" rIns="79154" bIns="39576" rtlCol="0">
            <a:spAutoFit/>
          </a:bodyPr>
          <a:lstStyle/>
          <a:p>
            <a:r>
              <a:rPr lang="zh-CN" altLang="zh-CN" dirty="0" smtClean="0">
                <a:latin typeface="微软雅黑" pitchFamily="34" charset="-122"/>
                <a:ea typeface="微软雅黑" pitchFamily="34" charset="-122"/>
              </a:rPr>
              <a:t>努力营造师生、生生和谐，积极向上，扎实有序，勤奋有效的学习氛围，班与班之间争当“班风正、学风浓、环境优”的先进班集体。本学期共举行了四次大型表彰活动，分别是年终考试、一练、二练、三练。通过表彰活动，极大地激发了学生的备考积极性。</a:t>
            </a:r>
          </a:p>
        </p:txBody>
      </p:sp>
      <p:sp>
        <p:nvSpPr>
          <p:cNvPr id="53" name="Rectangle 1"/>
          <p:cNvSpPr>
            <a:spLocks noChangeArrowheads="1"/>
          </p:cNvSpPr>
          <p:nvPr/>
        </p:nvSpPr>
        <p:spPr bwMode="auto">
          <a:xfrm>
            <a:off x="1011183" y="289673"/>
            <a:ext cx="6090129"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61950" algn="l" defTabSz="914400" rtl="0" eaLnBrk="1" fontAlgn="base" latinLnBrk="0" hangingPunct="1">
              <a:lnSpc>
                <a:spcPct val="100000"/>
              </a:lnSpc>
              <a:spcBef>
                <a:spcPct val="0"/>
              </a:spcBef>
              <a:spcAft>
                <a:spcPct val="0"/>
              </a:spcAft>
              <a:buClrTx/>
              <a:buSzTx/>
              <a:buFontTx/>
              <a:buNone/>
              <a:tabLst/>
            </a:pPr>
            <a:r>
              <a:rPr lang="zh-CN" altLang="en-US" sz="2400" dirty="0" smtClean="0">
                <a:solidFill>
                  <a:srgbClr val="0066FF"/>
                </a:solidFill>
                <a:latin typeface="微软雅黑" pitchFamily="34" charset="-122"/>
                <a:ea typeface="微软雅黑" pitchFamily="34" charset="-122"/>
              </a:rPr>
              <a:t>把德育工作作为一项重点工作，常抓不懈</a:t>
            </a:r>
          </a:p>
        </p:txBody>
      </p:sp>
      <p:sp>
        <p:nvSpPr>
          <p:cNvPr id="54" name="Freeform 7"/>
          <p:cNvSpPr/>
          <p:nvPr/>
        </p:nvSpPr>
        <p:spPr bwMode="auto">
          <a:xfrm>
            <a:off x="0" y="176169"/>
            <a:ext cx="1317072" cy="780176"/>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0066FF"/>
          </a:solidFill>
          <a:ln w="7938" cap="flat">
            <a:noFill/>
            <a:prstDash val="solid"/>
            <a:miter lim="800000"/>
          </a:ln>
          <a:effectLst/>
        </p:spPr>
        <p:txBody>
          <a:bodyPr vert="horz" wrap="square" lIns="79162" tIns="39581" rIns="79162" bIns="39581" numCol="1" anchor="t" anchorCtr="0" compatLnSpc="1"/>
          <a:lstStyle/>
          <a:p>
            <a:endParaRPr lang="zh-CN" altLang="en-US" sz="1600" dirty="0">
              <a:solidFill>
                <a:schemeClr val="bg1"/>
              </a:solidFill>
              <a:latin typeface="DFGothic-EB" panose="02010609010101010101" pitchFamily="1" charset="-128"/>
              <a:ea typeface="DFGothic-EB" panose="02010609010101010101" pitchFamily="1" charset="-128"/>
            </a:endParaRPr>
          </a:p>
        </p:txBody>
      </p:sp>
      <p:sp>
        <p:nvSpPr>
          <p:cNvPr id="56" name="TextBox 55"/>
          <p:cNvSpPr txBox="1"/>
          <p:nvPr/>
        </p:nvSpPr>
        <p:spPr>
          <a:xfrm>
            <a:off x="377503" y="318781"/>
            <a:ext cx="545285" cy="461665"/>
          </a:xfrm>
          <a:prstGeom prst="rect">
            <a:avLst/>
          </a:prstGeom>
          <a:noFill/>
        </p:spPr>
        <p:txBody>
          <a:bodyPr wrap="square" rtlCol="0">
            <a:spAutoFit/>
          </a:bodyPr>
          <a:lstStyle/>
          <a:p>
            <a:r>
              <a:rPr lang="en-US" altLang="zh-CN" sz="2400" dirty="0" smtClean="0">
                <a:solidFill>
                  <a:schemeClr val="bg1"/>
                </a:solidFill>
              </a:rPr>
              <a:t>01</a:t>
            </a:r>
            <a:endParaRPr lang="zh-CN" altLang="en-US" sz="2400" dirty="0">
              <a:solidFill>
                <a:schemeClr val="bg1"/>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4/3*#ppt_w"/>
                                          </p:val>
                                        </p:tav>
                                        <p:tav tm="100000">
                                          <p:val>
                                            <p:strVal val="#ppt_w"/>
                                          </p:val>
                                        </p:tav>
                                      </p:tavLst>
                                    </p:anim>
                                    <p:anim calcmode="lin" valueType="num">
                                      <p:cBhvr>
                                        <p:cTn id="8" dur="500" fill="hold"/>
                                        <p:tgtEl>
                                          <p:spTgt spid="9"/>
                                        </p:tgtEl>
                                        <p:attrNameLst>
                                          <p:attrName>ppt_h</p:attrName>
                                        </p:attrNameLst>
                                      </p:cBhvr>
                                      <p:tavLst>
                                        <p:tav tm="0">
                                          <p:val>
                                            <p:strVal val="4/3*#ppt_h"/>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par>
                          <p:cTn id="13" fill="hold">
                            <p:stCondLst>
                              <p:cond delay="1000"/>
                            </p:stCondLst>
                            <p:childTnLst>
                              <p:par>
                                <p:cTn id="14" presetID="23" presetClass="entr" presetSubtype="288"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strVal val="4/3*#ppt_w"/>
                                          </p:val>
                                        </p:tav>
                                        <p:tav tm="100000">
                                          <p:val>
                                            <p:strVal val="#ppt_w"/>
                                          </p:val>
                                        </p:tav>
                                      </p:tavLst>
                                    </p:anim>
                                    <p:anim calcmode="lin" valueType="num">
                                      <p:cBhvr>
                                        <p:cTn id="17" dur="500" fill="hold"/>
                                        <p:tgtEl>
                                          <p:spTgt spid="7"/>
                                        </p:tgtEl>
                                        <p:attrNameLst>
                                          <p:attrName>ppt_h</p:attrName>
                                        </p:attrNameLst>
                                      </p:cBhvr>
                                      <p:tavLst>
                                        <p:tav tm="0">
                                          <p:val>
                                            <p:strVal val="4/3*#ppt_h"/>
                                          </p:val>
                                        </p:tav>
                                        <p:tav tm="100000">
                                          <p:val>
                                            <p:strVal val="#ppt_h"/>
                                          </p:val>
                                        </p:tav>
                                      </p:tavLst>
                                    </p:anim>
                                  </p:childTnLst>
                                </p:cTn>
                              </p:par>
                              <p:par>
                                <p:cTn id="18" presetID="23" presetClass="entr" presetSubtype="272"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strVal val="2/3*#ppt_w"/>
                                          </p:val>
                                        </p:tav>
                                        <p:tav tm="100000">
                                          <p:val>
                                            <p:strVal val="#ppt_w"/>
                                          </p:val>
                                        </p:tav>
                                      </p:tavLst>
                                    </p:anim>
                                    <p:anim calcmode="lin" valueType="num">
                                      <p:cBhvr>
                                        <p:cTn id="21" dur="500" fill="hold"/>
                                        <p:tgtEl>
                                          <p:spTgt spid="6"/>
                                        </p:tgtEl>
                                        <p:attrNameLst>
                                          <p:attrName>ppt_h</p:attrName>
                                        </p:attrNameLst>
                                      </p:cBhvr>
                                      <p:tavLst>
                                        <p:tav tm="0">
                                          <p:val>
                                            <p:strVal val="2/3*#ppt_h"/>
                                          </p:val>
                                        </p:tav>
                                        <p:tav tm="100000">
                                          <p:val>
                                            <p:strVal val="#ppt_h"/>
                                          </p:val>
                                        </p:tav>
                                      </p:tavLst>
                                    </p:anim>
                                  </p:childTnLst>
                                </p:cTn>
                              </p:par>
                            </p:childTnLst>
                          </p:cTn>
                        </p:par>
                        <p:par>
                          <p:cTn id="22" fill="hold">
                            <p:stCondLst>
                              <p:cond delay="15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000"/>
                            </p:stCondLst>
                            <p:childTnLst>
                              <p:par>
                                <p:cTn id="27" presetID="23" presetClass="entr" presetSubtype="288"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strVal val="4/3*#ppt_w"/>
                                          </p:val>
                                        </p:tav>
                                        <p:tav tm="100000">
                                          <p:val>
                                            <p:strVal val="#ppt_w"/>
                                          </p:val>
                                        </p:tav>
                                      </p:tavLst>
                                    </p:anim>
                                    <p:anim calcmode="lin" valueType="num">
                                      <p:cBhvr>
                                        <p:cTn id="30" dur="500" fill="hold"/>
                                        <p:tgtEl>
                                          <p:spTgt spid="11"/>
                                        </p:tgtEl>
                                        <p:attrNameLst>
                                          <p:attrName>ppt_h</p:attrName>
                                        </p:attrNameLst>
                                      </p:cBhvr>
                                      <p:tavLst>
                                        <p:tav tm="0">
                                          <p:val>
                                            <p:strVal val="4/3*#ppt_h"/>
                                          </p:val>
                                        </p:tav>
                                        <p:tav tm="100000">
                                          <p:val>
                                            <p:strVal val="#ppt_h"/>
                                          </p:val>
                                        </p:tav>
                                      </p:tavLst>
                                    </p:anim>
                                  </p:childTnLst>
                                </p:cTn>
                              </p:par>
                              <p:par>
                                <p:cTn id="31" presetID="23" presetClass="entr" presetSubtype="272"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strVal val="2/3*#ppt_w"/>
                                          </p:val>
                                        </p:tav>
                                        <p:tav tm="100000">
                                          <p:val>
                                            <p:strVal val="#ppt_w"/>
                                          </p:val>
                                        </p:tav>
                                      </p:tavLst>
                                    </p:anim>
                                    <p:anim calcmode="lin" valueType="num">
                                      <p:cBhvr>
                                        <p:cTn id="34" dur="500" fill="hold"/>
                                        <p:tgtEl>
                                          <p:spTgt spid="10"/>
                                        </p:tgtEl>
                                        <p:attrNameLst>
                                          <p:attrName>ppt_h</p:attrName>
                                        </p:attrNameLst>
                                      </p:cBhvr>
                                      <p:tavLst>
                                        <p:tav tm="0">
                                          <p:val>
                                            <p:strVal val="2/3*#ppt_h"/>
                                          </p:val>
                                        </p:tav>
                                        <p:tav tm="100000">
                                          <p:val>
                                            <p:strVal val="#ppt_h"/>
                                          </p:val>
                                        </p:tav>
                                      </p:tavLst>
                                    </p:anim>
                                  </p:childTnLst>
                                </p:cTn>
                              </p:par>
                            </p:childTnLst>
                          </p:cTn>
                        </p:par>
                        <p:par>
                          <p:cTn id="35" fill="hold">
                            <p:stCondLst>
                              <p:cond delay="2500"/>
                            </p:stCondLst>
                            <p:childTnLst>
                              <p:par>
                                <p:cTn id="36" presetID="22" presetClass="entr" presetSubtype="1"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ipe(up)">
                                      <p:cBhvr>
                                        <p:cTn id="38" dur="500"/>
                                        <p:tgtEl>
                                          <p:spTgt spid="4"/>
                                        </p:tgtEl>
                                      </p:cBhvr>
                                    </p:animEffect>
                                  </p:childTnLst>
                                </p:cTn>
                              </p:par>
                            </p:childTnLst>
                          </p:cTn>
                        </p:par>
                        <p:par>
                          <p:cTn id="39" fill="hold">
                            <p:stCondLst>
                              <p:cond delay="3000"/>
                            </p:stCondLst>
                            <p:childTnLst>
                              <p:par>
                                <p:cTn id="40" presetID="23" presetClass="entr" presetSubtype="288" fill="hold" nodeType="after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500" fill="hold"/>
                                        <p:tgtEl>
                                          <p:spTgt spid="16"/>
                                        </p:tgtEl>
                                        <p:attrNameLst>
                                          <p:attrName>ppt_w</p:attrName>
                                        </p:attrNameLst>
                                      </p:cBhvr>
                                      <p:tavLst>
                                        <p:tav tm="0">
                                          <p:val>
                                            <p:strVal val="4/3*#ppt_w"/>
                                          </p:val>
                                        </p:tav>
                                        <p:tav tm="100000">
                                          <p:val>
                                            <p:strVal val="#ppt_w"/>
                                          </p:val>
                                        </p:tav>
                                      </p:tavLst>
                                    </p:anim>
                                    <p:anim calcmode="lin" valueType="num">
                                      <p:cBhvr>
                                        <p:cTn id="43" dur="500" fill="hold"/>
                                        <p:tgtEl>
                                          <p:spTgt spid="16"/>
                                        </p:tgtEl>
                                        <p:attrNameLst>
                                          <p:attrName>ppt_h</p:attrName>
                                        </p:attrNameLst>
                                      </p:cBhvr>
                                      <p:tavLst>
                                        <p:tav tm="0">
                                          <p:val>
                                            <p:strVal val="4/3*#ppt_h"/>
                                          </p:val>
                                        </p:tav>
                                        <p:tav tm="100000">
                                          <p:val>
                                            <p:strVal val="#ppt_h"/>
                                          </p:val>
                                        </p:tav>
                                      </p:tavLst>
                                    </p:anim>
                                  </p:childTnLst>
                                </p:cTn>
                              </p:par>
                              <p:par>
                                <p:cTn id="44" presetID="23" presetClass="entr" presetSubtype="272" fill="hold" nodeType="with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strVal val="2/3*#ppt_w"/>
                                          </p:val>
                                        </p:tav>
                                        <p:tav tm="100000">
                                          <p:val>
                                            <p:strVal val="#ppt_w"/>
                                          </p:val>
                                        </p:tav>
                                      </p:tavLst>
                                    </p:anim>
                                    <p:anim calcmode="lin" valueType="num">
                                      <p:cBhvr>
                                        <p:cTn id="47" dur="500" fill="hold"/>
                                        <p:tgtEl>
                                          <p:spTgt spid="14"/>
                                        </p:tgtEl>
                                        <p:attrNameLst>
                                          <p:attrName>ppt_h</p:attrName>
                                        </p:attrNameLst>
                                      </p:cBhvr>
                                      <p:tavLst>
                                        <p:tav tm="0">
                                          <p:val>
                                            <p:strVal val="2/3*#ppt_h"/>
                                          </p:val>
                                        </p:tav>
                                        <p:tav tm="100000">
                                          <p:val>
                                            <p:strVal val="#ppt_h"/>
                                          </p:val>
                                        </p:tav>
                                      </p:tavLst>
                                    </p:anim>
                                  </p:childTnLst>
                                </p:cTn>
                              </p:par>
                            </p:childTnLst>
                          </p:cTn>
                        </p:par>
                        <p:par>
                          <p:cTn id="48" fill="hold">
                            <p:stCondLst>
                              <p:cond delay="3500"/>
                            </p:stCondLst>
                            <p:childTnLst>
                              <p:par>
                                <p:cTn id="49" presetID="22" presetClass="entr" presetSubtype="1" fill="hold" nodeType="after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wipe(up)">
                                      <p:cBhvr>
                                        <p:cTn id="5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椭圆 24"/>
          <p:cNvSpPr/>
          <p:nvPr/>
        </p:nvSpPr>
        <p:spPr>
          <a:xfrm>
            <a:off x="3891487" y="2590945"/>
            <a:ext cx="3181350" cy="3275013"/>
          </a:xfrm>
          <a:prstGeom prst="ellipse">
            <a:avLst/>
          </a:prstGeom>
          <a:noFill/>
          <a:ln w="9525">
            <a:solidFill>
              <a:schemeClr val="bg1">
                <a:lumMod val="6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119637" tIns="59818" rIns="119637" bIns="59818" rtlCol="0" anchor="ctr"/>
          <a:lstStyle/>
          <a:p>
            <a:pPr algn="ctr" fontAlgn="auto"/>
            <a:endParaRPr lang="zh-CN" altLang="en-US" sz="1560" strike="noStrike" noProof="1"/>
          </a:p>
        </p:txBody>
      </p:sp>
      <p:grpSp>
        <p:nvGrpSpPr>
          <p:cNvPr id="2" name="组合 12"/>
          <p:cNvGrpSpPr/>
          <p:nvPr/>
        </p:nvGrpSpPr>
        <p:grpSpPr>
          <a:xfrm>
            <a:off x="2692865" y="1535185"/>
            <a:ext cx="4882394" cy="2097248"/>
            <a:chOff x="1463339" y="1072758"/>
            <a:chExt cx="1546058" cy="1546058"/>
          </a:xfrm>
          <a:effectLst>
            <a:outerShdw blurRad="330200" dist="215900" dir="6900000" sx="91000" sy="91000" algn="t" rotWithShape="0">
              <a:prstClr val="black">
                <a:alpha val="49000"/>
              </a:prstClr>
            </a:outerShdw>
          </a:effectLst>
        </p:grpSpPr>
        <p:sp>
          <p:nvSpPr>
            <p:cNvPr id="16" name="同心圆 15"/>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17" name="椭圆 16"/>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3" name="组合 25"/>
          <p:cNvGrpSpPr/>
          <p:nvPr/>
        </p:nvGrpSpPr>
        <p:grpSpPr>
          <a:xfrm>
            <a:off x="3154261" y="1610687"/>
            <a:ext cx="4160939" cy="2004968"/>
            <a:chOff x="4207298" y="1512123"/>
            <a:chExt cx="1003762" cy="1003758"/>
          </a:xfrm>
        </p:grpSpPr>
        <p:sp>
          <p:nvSpPr>
            <p:cNvPr id="14" name="椭圆 13"/>
            <p:cNvSpPr/>
            <p:nvPr/>
          </p:nvSpPr>
          <p:spPr>
            <a:xfrm>
              <a:off x="4207298" y="1512123"/>
              <a:ext cx="1003762" cy="1003758"/>
            </a:xfrm>
            <a:prstGeom prst="ellipse">
              <a:avLst/>
            </a:prstGeom>
            <a:solidFill>
              <a:srgbClr val="0066FF"/>
            </a:solidFill>
            <a:ln>
              <a:noFill/>
            </a:ln>
            <a:effectLst>
              <a:innerShdw blurRad="114300">
                <a:schemeClr val="bg1">
                  <a:lumMod val="50000"/>
                  <a:alpha val="26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5" name="TextBox 14"/>
            <p:cNvSpPr txBox="1"/>
            <p:nvPr/>
          </p:nvSpPr>
          <p:spPr>
            <a:xfrm>
              <a:off x="4421826" y="1744219"/>
              <a:ext cx="624833" cy="249315"/>
            </a:xfrm>
            <a:prstGeom prst="rect">
              <a:avLst/>
            </a:prstGeom>
            <a:noFill/>
          </p:spPr>
          <p:txBody>
            <a:bodyPr wrap="square" rtlCol="0">
              <a:spAutoFit/>
            </a:bodyPr>
            <a:lstStyle/>
            <a:p>
              <a:pPr fontAlgn="auto"/>
              <a:endParaRPr lang="zh-CN" altLang="en-US" sz="1560" noProof="1">
                <a:solidFill>
                  <a:schemeClr val="bg1"/>
                </a:solidFill>
                <a:latin typeface="微软雅黑" panose="020B0503020204020204" charset="-122"/>
                <a:ea typeface="微软雅黑" panose="020B0503020204020204" charset="-122"/>
              </a:endParaRPr>
            </a:p>
          </p:txBody>
        </p:sp>
      </p:grpSp>
      <p:grpSp>
        <p:nvGrpSpPr>
          <p:cNvPr id="4" name="组合 17"/>
          <p:cNvGrpSpPr/>
          <p:nvPr/>
        </p:nvGrpSpPr>
        <p:grpSpPr>
          <a:xfrm>
            <a:off x="503339" y="3677663"/>
            <a:ext cx="3900881" cy="2362410"/>
            <a:chOff x="1463339" y="1072758"/>
            <a:chExt cx="1546058" cy="1546058"/>
          </a:xfrm>
          <a:effectLst>
            <a:outerShdw blurRad="330200" dist="215900" dir="6900000" sx="91000" sy="91000" algn="t" rotWithShape="0">
              <a:prstClr val="black">
                <a:alpha val="49000"/>
              </a:prstClr>
            </a:outerShdw>
          </a:effectLst>
        </p:grpSpPr>
        <p:sp>
          <p:nvSpPr>
            <p:cNvPr id="21" name="同心圆 20"/>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22" name="椭圆 21"/>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5" name="组合 27"/>
          <p:cNvGrpSpPr/>
          <p:nvPr/>
        </p:nvGrpSpPr>
        <p:grpSpPr>
          <a:xfrm>
            <a:off x="687896" y="3816990"/>
            <a:ext cx="3565320" cy="1988192"/>
            <a:chOff x="3088251" y="2878998"/>
            <a:chExt cx="1099482" cy="1370059"/>
          </a:xfrm>
        </p:grpSpPr>
        <p:sp>
          <p:nvSpPr>
            <p:cNvPr id="19" name="椭圆 18"/>
            <p:cNvSpPr/>
            <p:nvPr/>
          </p:nvSpPr>
          <p:spPr>
            <a:xfrm>
              <a:off x="3088251" y="2878998"/>
              <a:ext cx="1099482" cy="1370059"/>
            </a:xfrm>
            <a:prstGeom prst="ellipse">
              <a:avLst/>
            </a:prstGeom>
            <a:solidFill>
              <a:srgbClr val="0066FF"/>
            </a:solidFill>
            <a:ln>
              <a:noFill/>
            </a:ln>
            <a:effectLst>
              <a:innerShdw blurRad="63500" dist="50800" dir="180000">
                <a:schemeClr val="tx1">
                  <a:lumMod val="65000"/>
                  <a:lumOff val="35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en-US" altLang="zh-CN" sz="1600" dirty="0" smtClean="0">
                <a:solidFill>
                  <a:schemeClr val="bg1"/>
                </a:solidFill>
                <a:latin typeface="仿宋" pitchFamily="49" charset="-122"/>
                <a:ea typeface="仿宋" pitchFamily="49" charset="-122"/>
                <a:cs typeface="Tahoma" pitchFamily="34" charset="0"/>
              </a:endParaRPr>
            </a:p>
            <a:p>
              <a:pPr algn="ctr" fontAlgn="auto"/>
              <a:endParaRPr lang="en-US" altLang="zh-CN" sz="1600" dirty="0" smtClean="0">
                <a:solidFill>
                  <a:schemeClr val="bg1"/>
                </a:solidFill>
                <a:latin typeface="仿宋" pitchFamily="49" charset="-122"/>
                <a:ea typeface="仿宋" pitchFamily="49" charset="-122"/>
                <a:cs typeface="Tahoma" pitchFamily="34" charset="0"/>
              </a:endParaRPr>
            </a:p>
            <a:p>
              <a:pPr algn="ctr" fontAlgn="auto"/>
              <a:r>
                <a:rPr lang="zh-CN" altLang="zh-CN" sz="1600" dirty="0" smtClean="0">
                  <a:solidFill>
                    <a:schemeClr val="bg1"/>
                  </a:solidFill>
                  <a:latin typeface="微软雅黑" pitchFamily="34" charset="-122"/>
                  <a:ea typeface="微软雅黑" pitchFamily="34" charset="-122"/>
                  <a:cs typeface="Tahoma" pitchFamily="34" charset="0"/>
                </a:rPr>
                <a:t>不断加强课堂巡查的力度，一学年以来，共巡查发现违纪现象</a:t>
              </a:r>
              <a:r>
                <a:rPr lang="en-US" altLang="zh-CN" sz="1600" dirty="0" smtClean="0">
                  <a:solidFill>
                    <a:schemeClr val="bg1"/>
                  </a:solidFill>
                  <a:latin typeface="微软雅黑" pitchFamily="34" charset="-122"/>
                  <a:ea typeface="微软雅黑" pitchFamily="34" charset="-122"/>
                  <a:cs typeface="Tahoma" pitchFamily="34" charset="0"/>
                </a:rPr>
                <a:t>600</a:t>
              </a:r>
              <a:r>
                <a:rPr lang="zh-CN" altLang="zh-CN" sz="1600" dirty="0" smtClean="0">
                  <a:solidFill>
                    <a:schemeClr val="bg1"/>
                  </a:solidFill>
                  <a:latin typeface="微软雅黑" pitchFamily="34" charset="-122"/>
                  <a:ea typeface="微软雅黑" pitchFamily="34" charset="-122"/>
                  <a:cs typeface="Tahoma" pitchFamily="34" charset="0"/>
                </a:rPr>
                <a:t>余次，要求违纪学生写检讨书，情节严重及屡教不改者按照校规校纪给予相应的处罚。</a:t>
              </a:r>
            </a:p>
            <a:p>
              <a:pPr algn="ctr" fontAlgn="auto"/>
              <a:endParaRPr lang="zh-CN" altLang="en-US" sz="1560" strike="noStrike" noProof="1"/>
            </a:p>
          </p:txBody>
        </p:sp>
        <p:sp>
          <p:nvSpPr>
            <p:cNvPr id="20" name="TextBox 19"/>
            <p:cNvSpPr txBox="1"/>
            <p:nvPr/>
          </p:nvSpPr>
          <p:spPr>
            <a:xfrm>
              <a:off x="3308043" y="3314660"/>
              <a:ext cx="700535" cy="253630"/>
            </a:xfrm>
            <a:prstGeom prst="rect">
              <a:avLst/>
            </a:prstGeom>
            <a:noFill/>
          </p:spPr>
          <p:txBody>
            <a:bodyPr wrap="square" rtlCol="0">
              <a:spAutoFit/>
            </a:bodyPr>
            <a:lstStyle/>
            <a:p>
              <a:endParaRPr lang="zh-CN" altLang="zh-CN" sz="1600" dirty="0" smtClean="0">
                <a:solidFill>
                  <a:schemeClr val="bg1"/>
                </a:solidFill>
                <a:latin typeface="仿宋" pitchFamily="49" charset="-122"/>
                <a:ea typeface="仿宋" pitchFamily="49" charset="-122"/>
                <a:cs typeface="Tahoma" pitchFamily="34" charset="0"/>
              </a:endParaRPr>
            </a:p>
          </p:txBody>
        </p:sp>
      </p:grpSp>
      <p:grpSp>
        <p:nvGrpSpPr>
          <p:cNvPr id="6" name="组合 7"/>
          <p:cNvGrpSpPr/>
          <p:nvPr/>
        </p:nvGrpSpPr>
        <p:grpSpPr>
          <a:xfrm>
            <a:off x="6602134" y="3514987"/>
            <a:ext cx="4051883" cy="2518237"/>
            <a:chOff x="1463339" y="1072758"/>
            <a:chExt cx="1546058" cy="1546058"/>
          </a:xfrm>
          <a:effectLst>
            <a:outerShdw blurRad="330200" dist="215900" dir="6900000" sx="91000" sy="91000" algn="t" rotWithShape="0">
              <a:prstClr val="black">
                <a:alpha val="49000"/>
              </a:prstClr>
            </a:outerShdw>
          </a:effectLst>
        </p:grpSpPr>
        <p:sp>
          <p:nvSpPr>
            <p:cNvPr id="11" name="同心圆 10"/>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12" name="椭圆 11"/>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grpSp>
        <p:nvGrpSpPr>
          <p:cNvPr id="7" name="组合 26"/>
          <p:cNvGrpSpPr/>
          <p:nvPr/>
        </p:nvGrpSpPr>
        <p:grpSpPr>
          <a:xfrm>
            <a:off x="6904137" y="3682767"/>
            <a:ext cx="3556934" cy="1954634"/>
            <a:chOff x="5314310" y="3365862"/>
            <a:chExt cx="1043127" cy="1003758"/>
          </a:xfrm>
        </p:grpSpPr>
        <p:sp>
          <p:nvSpPr>
            <p:cNvPr id="9" name="椭圆 8"/>
            <p:cNvSpPr/>
            <p:nvPr/>
          </p:nvSpPr>
          <p:spPr>
            <a:xfrm>
              <a:off x="5314310" y="3365862"/>
              <a:ext cx="1043127" cy="1003758"/>
            </a:xfrm>
            <a:prstGeom prst="ellipse">
              <a:avLst/>
            </a:prstGeom>
            <a:solidFill>
              <a:srgbClr val="0066FF"/>
            </a:solidFill>
            <a:ln>
              <a:noFill/>
            </a:ln>
            <a:effectLst>
              <a:innerShdw blurRad="63500" dist="50800" dir="660000">
                <a:schemeClr val="tx1">
                  <a:lumMod val="50000"/>
                  <a:lumOff val="5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sp>
          <p:nvSpPr>
            <p:cNvPr id="10" name="TextBox 9"/>
            <p:cNvSpPr txBox="1"/>
            <p:nvPr/>
          </p:nvSpPr>
          <p:spPr>
            <a:xfrm>
              <a:off x="5385656" y="3530165"/>
              <a:ext cx="929291" cy="679622"/>
            </a:xfrm>
            <a:prstGeom prst="rect">
              <a:avLst/>
            </a:prstGeom>
            <a:noFill/>
          </p:spPr>
          <p:txBody>
            <a:bodyPr wrap="square" rtlCol="0">
              <a:spAutoFit/>
            </a:bodyPr>
            <a:lstStyle/>
            <a:p>
              <a:r>
                <a:rPr lang="zh-CN" altLang="zh-CN" sz="1600" dirty="0" smtClean="0">
                  <a:solidFill>
                    <a:schemeClr val="bg1"/>
                  </a:solidFill>
                  <a:latin typeface="微软雅黑" pitchFamily="34" charset="-122"/>
                  <a:ea typeface="微软雅黑" pitchFamily="34" charset="-122"/>
                  <a:cs typeface="Tahoma" pitchFamily="34" charset="0"/>
                </a:rPr>
                <a:t>积极组织好大型励志活动，</a:t>
              </a:r>
              <a:r>
                <a:rPr lang="en-US" altLang="zh-CN" sz="1600" dirty="0" smtClean="0">
                  <a:solidFill>
                    <a:schemeClr val="bg1"/>
                  </a:solidFill>
                  <a:latin typeface="微软雅黑" pitchFamily="34" charset="-122"/>
                  <a:ea typeface="微软雅黑" pitchFamily="34" charset="-122"/>
                  <a:cs typeface="Tahoma" pitchFamily="34" charset="0"/>
                </a:rPr>
                <a:t>2</a:t>
              </a:r>
              <a:r>
                <a:rPr lang="zh-CN" altLang="zh-CN" sz="1600" dirty="0" smtClean="0">
                  <a:solidFill>
                    <a:schemeClr val="bg1"/>
                  </a:solidFill>
                  <a:latin typeface="微软雅黑" pitchFamily="34" charset="-122"/>
                  <a:ea typeface="微软雅黑" pitchFamily="34" charset="-122"/>
                  <a:cs typeface="Tahoma" pitchFamily="34" charset="0"/>
                </a:rPr>
                <a:t>月份组织了“百日誓师大会”，</a:t>
              </a:r>
              <a:r>
                <a:rPr lang="en-US" altLang="zh-CN" sz="1600" dirty="0" smtClean="0">
                  <a:solidFill>
                    <a:schemeClr val="bg1"/>
                  </a:solidFill>
                  <a:latin typeface="微软雅黑" pitchFamily="34" charset="-122"/>
                  <a:ea typeface="微软雅黑" pitchFamily="34" charset="-122"/>
                  <a:cs typeface="Tahoma" pitchFamily="34" charset="0"/>
                </a:rPr>
                <a:t>6</a:t>
              </a:r>
              <a:r>
                <a:rPr lang="zh-CN" altLang="zh-CN" sz="1600" dirty="0" smtClean="0">
                  <a:solidFill>
                    <a:schemeClr val="bg1"/>
                  </a:solidFill>
                  <a:latin typeface="微软雅黑" pitchFamily="34" charset="-122"/>
                  <a:ea typeface="微软雅黑" pitchFamily="34" charset="-122"/>
                  <a:cs typeface="Tahoma" pitchFamily="34" charset="0"/>
                </a:rPr>
                <a:t>月份组织了“毕业典礼暨高考动员大会”，极大地调动了学生学习的积极性，培养学生良好的品格。</a:t>
              </a:r>
            </a:p>
          </p:txBody>
        </p:sp>
      </p:grpSp>
      <p:sp>
        <p:nvSpPr>
          <p:cNvPr id="31" name="Arc 3"/>
          <p:cNvSpPr/>
          <p:nvPr/>
        </p:nvSpPr>
        <p:spPr>
          <a:xfrm rot="284723">
            <a:off x="6809608" y="2321226"/>
            <a:ext cx="2176098" cy="2246615"/>
          </a:xfrm>
          <a:prstGeom prst="arc">
            <a:avLst>
              <a:gd name="adj1" fmla="val 14167450"/>
              <a:gd name="adj2" fmla="val 0"/>
            </a:avLst>
          </a:prstGeom>
          <a:ln w="22225">
            <a:solidFill>
              <a:schemeClr val="bg1">
                <a:lumMod val="50000"/>
              </a:schemeClr>
            </a:solidFill>
            <a:headEnd type="none" w="med" len="med"/>
            <a:tailEnd type="triangle" w="med" len="me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119637" tIns="59818" rIns="119637" bIns="59818" rtlCol="0" anchor="ctr"/>
          <a:lstStyle/>
          <a:p>
            <a:pPr algn="ctr" fontAlgn="auto"/>
            <a:endParaRPr lang="en-US" sz="1560" strike="noStrike" noProof="1">
              <a:solidFill>
                <a:schemeClr val="accent2"/>
              </a:solidFill>
            </a:endParaRPr>
          </a:p>
        </p:txBody>
      </p:sp>
      <p:sp>
        <p:nvSpPr>
          <p:cNvPr id="32" name="Arc 3"/>
          <p:cNvSpPr/>
          <p:nvPr/>
        </p:nvSpPr>
        <p:spPr>
          <a:xfrm rot="7963490">
            <a:off x="4418410" y="3980091"/>
            <a:ext cx="2950375" cy="2108200"/>
          </a:xfrm>
          <a:prstGeom prst="arc">
            <a:avLst>
              <a:gd name="adj1" fmla="val 15477292"/>
              <a:gd name="adj2" fmla="val 1108384"/>
            </a:avLst>
          </a:prstGeom>
          <a:ln w="22225">
            <a:solidFill>
              <a:schemeClr val="bg1">
                <a:lumMod val="50000"/>
              </a:schemeClr>
            </a:solidFill>
            <a:headEnd type="none" w="med" len="med"/>
            <a:tailEnd type="triangle" w="med" len="me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119637" tIns="59818" rIns="119637" bIns="59818" rtlCol="0" anchor="ctr"/>
          <a:lstStyle/>
          <a:p>
            <a:pPr algn="ctr" fontAlgn="auto"/>
            <a:endParaRPr lang="en-US" sz="1560" strike="noStrike" noProof="1">
              <a:solidFill>
                <a:schemeClr val="accent2"/>
              </a:solidFill>
            </a:endParaRPr>
          </a:p>
        </p:txBody>
      </p:sp>
      <p:sp>
        <p:nvSpPr>
          <p:cNvPr id="33" name="Arc 3"/>
          <p:cNvSpPr/>
          <p:nvPr/>
        </p:nvSpPr>
        <p:spPr>
          <a:xfrm rot="15479340">
            <a:off x="1720399" y="2453984"/>
            <a:ext cx="2108200" cy="2047875"/>
          </a:xfrm>
          <a:prstGeom prst="arc">
            <a:avLst/>
          </a:prstGeom>
          <a:ln w="22225">
            <a:solidFill>
              <a:schemeClr val="bg1">
                <a:lumMod val="50000"/>
              </a:schemeClr>
            </a:solidFill>
            <a:headEnd type="none" w="med" len="med"/>
            <a:tailEnd type="triangle" w="med" len="me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119637" tIns="59818" rIns="119637" bIns="59818" rtlCol="0" anchor="ctr"/>
          <a:lstStyle/>
          <a:p>
            <a:pPr algn="ctr" fontAlgn="auto"/>
            <a:endParaRPr lang="en-US" sz="1560" strike="noStrike" noProof="1">
              <a:solidFill>
                <a:schemeClr val="accent2"/>
              </a:solidFill>
            </a:endParaRPr>
          </a:p>
        </p:txBody>
      </p:sp>
      <p:sp>
        <p:nvSpPr>
          <p:cNvPr id="41" name="TextBox 101"/>
          <p:cNvSpPr txBox="1"/>
          <p:nvPr/>
        </p:nvSpPr>
        <p:spPr>
          <a:xfrm>
            <a:off x="1199626" y="276837"/>
            <a:ext cx="6459523" cy="461665"/>
          </a:xfrm>
          <a:prstGeom prst="rect">
            <a:avLst/>
          </a:prstGeom>
          <a:noFill/>
          <a:ln w="9525">
            <a:noFill/>
          </a:ln>
        </p:spPr>
        <p:txBody>
          <a:bodyPr wrap="square" anchor="t">
            <a:spAutoFit/>
          </a:bodyPr>
          <a:lstStyle/>
          <a:p>
            <a:pPr indent="361950" rtl="0"/>
            <a:r>
              <a:rPr lang="zh-CN" altLang="zh-CN" sz="2400" dirty="0" smtClean="0">
                <a:solidFill>
                  <a:srgbClr val="0066FF"/>
                </a:solidFill>
                <a:latin typeface="微软雅黑" pitchFamily="34" charset="-122"/>
                <a:ea typeface="微软雅黑" pitchFamily="34" charset="-122"/>
              </a:rPr>
              <a:t>注重细节管理，各项管理工作注重落实到位</a:t>
            </a:r>
          </a:p>
        </p:txBody>
      </p:sp>
      <p:grpSp>
        <p:nvGrpSpPr>
          <p:cNvPr id="42" name="组合 41"/>
          <p:cNvGrpSpPr/>
          <p:nvPr/>
        </p:nvGrpSpPr>
        <p:grpSpPr>
          <a:xfrm>
            <a:off x="1" y="0"/>
            <a:ext cx="1249960" cy="964734"/>
            <a:chOff x="3721944" y="3702869"/>
            <a:chExt cx="2397222" cy="2093640"/>
          </a:xfrm>
        </p:grpSpPr>
        <p:grpSp>
          <p:nvGrpSpPr>
            <p:cNvPr id="43" name="组合 4"/>
            <p:cNvGrpSpPr/>
            <p:nvPr/>
          </p:nvGrpSpPr>
          <p:grpSpPr>
            <a:xfrm>
              <a:off x="3721944" y="3702869"/>
              <a:ext cx="2397222" cy="2093640"/>
              <a:chOff x="3721944" y="3702869"/>
              <a:chExt cx="2397222" cy="2093640"/>
            </a:xfrm>
          </p:grpSpPr>
          <p:grpSp>
            <p:nvGrpSpPr>
              <p:cNvPr id="45" name="组合 76"/>
              <p:cNvGrpSpPr/>
              <p:nvPr/>
            </p:nvGrpSpPr>
            <p:grpSpPr>
              <a:xfrm>
                <a:off x="3721944" y="3702869"/>
                <a:ext cx="2397222" cy="2093640"/>
                <a:chOff x="1511944" y="2420246"/>
                <a:chExt cx="2627152" cy="2294453"/>
              </a:xfrm>
              <a:effectLst>
                <a:outerShdw blurRad="203200" dist="38100" dir="3780000" sx="103000" sy="103000" algn="t" rotWithShape="0">
                  <a:prstClr val="black">
                    <a:alpha val="25000"/>
                  </a:prstClr>
                </a:outerShdw>
              </a:effectLst>
            </p:grpSpPr>
            <p:sp>
              <p:nvSpPr>
                <p:cNvPr id="47"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sp>
              <p:nvSpPr>
                <p:cNvPr id="48"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46" name="Freeform 7"/>
              <p:cNvSpPr/>
              <p:nvPr/>
            </p:nvSpPr>
            <p:spPr bwMode="auto">
              <a:xfrm>
                <a:off x="4033627" y="3946819"/>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FFC000"/>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44" name="TextBox 80"/>
            <p:cNvSpPr txBox="1"/>
            <p:nvPr/>
          </p:nvSpPr>
          <p:spPr>
            <a:xfrm>
              <a:off x="4382517" y="4183862"/>
              <a:ext cx="1270074" cy="1001893"/>
            </a:xfrm>
            <a:prstGeom prst="rect">
              <a:avLst/>
            </a:prstGeom>
            <a:noFill/>
            <a:ln w="9525">
              <a:noFill/>
            </a:ln>
          </p:spPr>
          <p:txBody>
            <a:bodyPr wrap="square" anchor="t">
              <a:spAutoFit/>
            </a:bodyPr>
            <a:lstStyle/>
            <a:p>
              <a:r>
                <a:rPr lang="en-US" altLang="zh-CN" sz="2400" dirty="0">
                  <a:solidFill>
                    <a:schemeClr val="bg1"/>
                  </a:solidFill>
                  <a:latin typeface="DFGothic-EB" panose="02010609010101010101" pitchFamily="1" charset="-128"/>
                  <a:ea typeface="DFGothic-EB" panose="02010609010101010101" pitchFamily="1" charset="-128"/>
                </a:rPr>
                <a:t>02</a:t>
              </a:r>
              <a:endParaRPr lang="zh-CN" altLang="en-US" sz="2400" dirty="0">
                <a:solidFill>
                  <a:schemeClr val="bg1"/>
                </a:solidFill>
                <a:latin typeface="DFGothic-EB" panose="02010609010101010101" pitchFamily="1" charset="-128"/>
                <a:ea typeface="DFGothic-EB" panose="02010609010101010101" pitchFamily="1" charset="-128"/>
              </a:endParaRPr>
            </a:p>
          </p:txBody>
        </p:sp>
      </p:grpSp>
      <p:sp>
        <p:nvSpPr>
          <p:cNvPr id="49" name="TextBox 48"/>
          <p:cNvSpPr txBox="1"/>
          <p:nvPr/>
        </p:nvSpPr>
        <p:spPr>
          <a:xfrm>
            <a:off x="4974238" y="3766656"/>
            <a:ext cx="738664" cy="1921079"/>
          </a:xfrm>
          <a:prstGeom prst="rect">
            <a:avLst/>
          </a:prstGeom>
          <a:noFill/>
        </p:spPr>
        <p:txBody>
          <a:bodyPr vert="eaVert" wrap="square" rtlCol="0">
            <a:spAutoFit/>
          </a:bodyPr>
          <a:lstStyle/>
          <a:p>
            <a:r>
              <a:rPr lang="zh-CN" altLang="en-US" sz="3600" dirty="0" smtClean="0">
                <a:latin typeface="微软雅黑" pitchFamily="34" charset="-122"/>
                <a:ea typeface="微软雅黑" pitchFamily="34" charset="-122"/>
              </a:rPr>
              <a:t>学生管理</a:t>
            </a:r>
            <a:endParaRPr lang="zh-CN" altLang="en-US" sz="3600" dirty="0">
              <a:latin typeface="微软雅黑" pitchFamily="34" charset="-122"/>
              <a:ea typeface="微软雅黑" pitchFamily="34" charset="-122"/>
            </a:endParaRPr>
          </a:p>
        </p:txBody>
      </p:sp>
      <p:sp>
        <p:nvSpPr>
          <p:cNvPr id="72706" name="Rectangle 2"/>
          <p:cNvSpPr>
            <a:spLocks noChangeArrowheads="1"/>
          </p:cNvSpPr>
          <p:nvPr/>
        </p:nvSpPr>
        <p:spPr bwMode="auto">
          <a:xfrm>
            <a:off x="3707933" y="1897689"/>
            <a:ext cx="338076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l"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dirty="0" smtClean="0">
                <a:ln>
                  <a:noFill/>
                </a:ln>
                <a:solidFill>
                  <a:schemeClr val="bg1"/>
                </a:solidFill>
                <a:effectLst/>
                <a:latin typeface="微软雅黑" pitchFamily="34" charset="-122"/>
                <a:ea typeface="微软雅黑" pitchFamily="34" charset="-122"/>
                <a:cs typeface="Tahoma" pitchFamily="34" charset="0"/>
              </a:rPr>
              <a:t>加强班主任盯班管理，高三年级实行早读前、晚自习前班主任签到值班制度，仅在高三下学期，班主任签到达</a:t>
            </a:r>
            <a:r>
              <a:rPr kumimoji="0" lang="en-US" altLang="zh-CN" sz="1600" b="0" i="0" u="none" strike="noStrike" cap="none" normalizeH="0" baseline="0" dirty="0" smtClean="0">
                <a:ln>
                  <a:noFill/>
                </a:ln>
                <a:solidFill>
                  <a:schemeClr val="bg1"/>
                </a:solidFill>
                <a:effectLst/>
                <a:latin typeface="微软雅黑" pitchFamily="34" charset="-122"/>
                <a:ea typeface="微软雅黑" pitchFamily="34" charset="-122"/>
                <a:cs typeface="Tahoma" pitchFamily="34" charset="0"/>
              </a:rPr>
              <a:t>3345</a:t>
            </a:r>
            <a:r>
              <a:rPr kumimoji="0" lang="zh-CN" altLang="en-US" sz="1600" b="0" i="0" u="none" strike="noStrike" cap="none" normalizeH="0" baseline="0" dirty="0" smtClean="0">
                <a:ln>
                  <a:noFill/>
                </a:ln>
                <a:solidFill>
                  <a:schemeClr val="bg1"/>
                </a:solidFill>
                <a:effectLst/>
                <a:latin typeface="微软雅黑" pitchFamily="34" charset="-122"/>
                <a:ea typeface="微软雅黑" pitchFamily="34" charset="-122"/>
                <a:cs typeface="Tahoma" pitchFamily="34" charset="0"/>
              </a:rPr>
              <a:t>余次，极大地保证了课前良好的学习秩序，帮助学生进一步规范良好的学习习惯。</a:t>
            </a:r>
            <a:endParaRPr kumimoji="0" lang="zh-CN" altLang="en-US" sz="1600" b="0" i="0" u="none" strike="noStrike" cap="none" normalizeH="0" baseline="0" dirty="0" smtClean="0">
              <a:ln>
                <a:noFill/>
              </a:ln>
              <a:solidFill>
                <a:schemeClr val="bg1"/>
              </a:solidFill>
              <a:effectLst/>
              <a:latin typeface="微软雅黑" pitchFamily="34" charset="-122"/>
              <a:ea typeface="微软雅黑" pitchFamily="34" charset="-122"/>
              <a:cs typeface="宋体" pitchFamily="2" charset="-122"/>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par>
                          <p:cTn id="10" fill="hold">
                            <p:stCondLst>
                              <p:cond delay="500"/>
                            </p:stCondLst>
                            <p:childTnLst>
                              <p:par>
                                <p:cTn id="11" presetID="8" presetClass="emph" presetSubtype="0" fill="hold" grpId="1" nodeType="afterEffect">
                                  <p:stCondLst>
                                    <p:cond delay="0"/>
                                  </p:stCondLst>
                                  <p:childTnLst>
                                    <p:animRot by="-21600000">
                                      <p:cBhvr>
                                        <p:cTn id="12" dur="2000" fill="hold"/>
                                        <p:tgtEl>
                                          <p:spTgt spid="25"/>
                                        </p:tgtEl>
                                        <p:attrNameLst>
                                          <p:attrName>r</p:attrName>
                                        </p:attrNameLst>
                                      </p:cBhvr>
                                    </p:animRot>
                                  </p:childTnLst>
                                </p:cTn>
                              </p:par>
                              <p:par>
                                <p:cTn id="13" presetID="23" presetClass="entr" presetSubtype="272"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strVal val="2/3*#ppt_w"/>
                                          </p:val>
                                        </p:tav>
                                        <p:tav tm="100000">
                                          <p:val>
                                            <p:strVal val="#ppt_w"/>
                                          </p:val>
                                        </p:tav>
                                      </p:tavLst>
                                    </p:anim>
                                    <p:anim calcmode="lin" valueType="num">
                                      <p:cBhvr>
                                        <p:cTn id="16" dur="500" fill="hold"/>
                                        <p:tgtEl>
                                          <p:spTgt spid="2"/>
                                        </p:tgtEl>
                                        <p:attrNameLst>
                                          <p:attrName>ppt_h</p:attrName>
                                        </p:attrNameLst>
                                      </p:cBhvr>
                                      <p:tavLst>
                                        <p:tav tm="0">
                                          <p:val>
                                            <p:strVal val="2/3*#ppt_h"/>
                                          </p:val>
                                        </p:tav>
                                        <p:tav tm="100000">
                                          <p:val>
                                            <p:strVal val="#ppt_h"/>
                                          </p:val>
                                        </p:tav>
                                      </p:tavLst>
                                    </p:anim>
                                  </p:childTnLst>
                                </p:cTn>
                              </p:par>
                              <p:par>
                                <p:cTn id="17" presetID="23" presetClass="entr" presetSubtype="288"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strVal val="4/3*#ppt_w"/>
                                          </p:val>
                                        </p:tav>
                                        <p:tav tm="100000">
                                          <p:val>
                                            <p:strVal val="#ppt_w"/>
                                          </p:val>
                                        </p:tav>
                                      </p:tavLst>
                                    </p:anim>
                                    <p:anim calcmode="lin" valueType="num">
                                      <p:cBhvr>
                                        <p:cTn id="20" dur="500" fill="hold"/>
                                        <p:tgtEl>
                                          <p:spTgt spid="3"/>
                                        </p:tgtEl>
                                        <p:attrNameLst>
                                          <p:attrName>ppt_h</p:attrName>
                                        </p:attrNameLst>
                                      </p:cBhvr>
                                      <p:tavLst>
                                        <p:tav tm="0">
                                          <p:val>
                                            <p:strVal val="4/3*#ppt_h"/>
                                          </p:val>
                                        </p:tav>
                                        <p:tav tm="100000">
                                          <p:val>
                                            <p:strVal val="#ppt_h"/>
                                          </p:val>
                                        </p:tav>
                                      </p:tavLst>
                                    </p:anim>
                                  </p:childTnLst>
                                </p:cTn>
                              </p:par>
                              <p:par>
                                <p:cTn id="21" presetID="22" presetClass="entr" presetSubtype="1" fill="hold" grpId="0" nodeType="withEffect">
                                  <p:stCondLst>
                                    <p:cond delay="500"/>
                                  </p:stCondLst>
                                  <p:childTnLst>
                                    <p:set>
                                      <p:cBhvr>
                                        <p:cTn id="22" dur="1" fill="hold">
                                          <p:stCondLst>
                                            <p:cond delay="0"/>
                                          </p:stCondLst>
                                        </p:cTn>
                                        <p:tgtEl>
                                          <p:spTgt spid="31"/>
                                        </p:tgtEl>
                                        <p:attrNameLst>
                                          <p:attrName>style.visibility</p:attrName>
                                        </p:attrNameLst>
                                      </p:cBhvr>
                                      <p:to>
                                        <p:strVal val="visible"/>
                                      </p:to>
                                    </p:set>
                                    <p:animEffect transition="in" filter="wipe(up)">
                                      <p:cBhvr>
                                        <p:cTn id="23" dur="500"/>
                                        <p:tgtEl>
                                          <p:spTgt spid="31"/>
                                        </p:tgtEl>
                                      </p:cBhvr>
                                    </p:animEffect>
                                  </p:childTnLst>
                                </p:cTn>
                              </p:par>
                              <p:par>
                                <p:cTn id="24" presetID="23" presetClass="entr" presetSubtype="272" fill="hold" nodeType="withEffect">
                                  <p:stCondLst>
                                    <p:cond delay="70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strVal val="2/3*#ppt_w"/>
                                          </p:val>
                                        </p:tav>
                                        <p:tav tm="100000">
                                          <p:val>
                                            <p:strVal val="#ppt_w"/>
                                          </p:val>
                                        </p:tav>
                                      </p:tavLst>
                                    </p:anim>
                                    <p:anim calcmode="lin" valueType="num">
                                      <p:cBhvr>
                                        <p:cTn id="27" dur="500" fill="hold"/>
                                        <p:tgtEl>
                                          <p:spTgt spid="6"/>
                                        </p:tgtEl>
                                        <p:attrNameLst>
                                          <p:attrName>ppt_h</p:attrName>
                                        </p:attrNameLst>
                                      </p:cBhvr>
                                      <p:tavLst>
                                        <p:tav tm="0">
                                          <p:val>
                                            <p:strVal val="2/3*#ppt_h"/>
                                          </p:val>
                                        </p:tav>
                                        <p:tav tm="100000">
                                          <p:val>
                                            <p:strVal val="#ppt_h"/>
                                          </p:val>
                                        </p:tav>
                                      </p:tavLst>
                                    </p:anim>
                                  </p:childTnLst>
                                </p:cTn>
                              </p:par>
                              <p:par>
                                <p:cTn id="28" presetID="23" presetClass="entr" presetSubtype="288" fill="hold" nodeType="withEffect">
                                  <p:stCondLst>
                                    <p:cond delay="70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strVal val="4/3*#ppt_w"/>
                                          </p:val>
                                        </p:tav>
                                        <p:tav tm="100000">
                                          <p:val>
                                            <p:strVal val="#ppt_w"/>
                                          </p:val>
                                        </p:tav>
                                      </p:tavLst>
                                    </p:anim>
                                    <p:anim calcmode="lin" valueType="num">
                                      <p:cBhvr>
                                        <p:cTn id="31" dur="500" fill="hold"/>
                                        <p:tgtEl>
                                          <p:spTgt spid="7"/>
                                        </p:tgtEl>
                                        <p:attrNameLst>
                                          <p:attrName>ppt_h</p:attrName>
                                        </p:attrNameLst>
                                      </p:cBhvr>
                                      <p:tavLst>
                                        <p:tav tm="0">
                                          <p:val>
                                            <p:strVal val="4/3*#ppt_h"/>
                                          </p:val>
                                        </p:tav>
                                        <p:tav tm="100000">
                                          <p:val>
                                            <p:strVal val="#ppt_h"/>
                                          </p:val>
                                        </p:tav>
                                      </p:tavLst>
                                    </p:anim>
                                  </p:childTnLst>
                                </p:cTn>
                              </p:par>
                              <p:par>
                                <p:cTn id="32" presetID="22" presetClass="entr" presetSubtype="2" fill="hold" grpId="0" nodeType="withEffect">
                                  <p:stCondLst>
                                    <p:cond delay="1200"/>
                                  </p:stCondLst>
                                  <p:childTnLst>
                                    <p:set>
                                      <p:cBhvr>
                                        <p:cTn id="33" dur="1" fill="hold">
                                          <p:stCondLst>
                                            <p:cond delay="0"/>
                                          </p:stCondLst>
                                        </p:cTn>
                                        <p:tgtEl>
                                          <p:spTgt spid="32"/>
                                        </p:tgtEl>
                                        <p:attrNameLst>
                                          <p:attrName>style.visibility</p:attrName>
                                        </p:attrNameLst>
                                      </p:cBhvr>
                                      <p:to>
                                        <p:strVal val="visible"/>
                                      </p:to>
                                    </p:set>
                                    <p:animEffect transition="in" filter="wipe(right)">
                                      <p:cBhvr>
                                        <p:cTn id="34" dur="500"/>
                                        <p:tgtEl>
                                          <p:spTgt spid="32"/>
                                        </p:tgtEl>
                                      </p:cBhvr>
                                    </p:animEffect>
                                  </p:childTnLst>
                                </p:cTn>
                              </p:par>
                              <p:par>
                                <p:cTn id="35" presetID="23" presetClass="entr" presetSubtype="272" fill="hold" nodeType="withEffect">
                                  <p:stCondLst>
                                    <p:cond delay="1400"/>
                                  </p:stCondLst>
                                  <p:childTnLst>
                                    <p:set>
                                      <p:cBhvr>
                                        <p:cTn id="36" dur="1" fill="hold">
                                          <p:stCondLst>
                                            <p:cond delay="0"/>
                                          </p:stCondLst>
                                        </p:cTn>
                                        <p:tgtEl>
                                          <p:spTgt spid="4"/>
                                        </p:tgtEl>
                                        <p:attrNameLst>
                                          <p:attrName>style.visibility</p:attrName>
                                        </p:attrNameLst>
                                      </p:cBhvr>
                                      <p:to>
                                        <p:strVal val="visible"/>
                                      </p:to>
                                    </p:set>
                                    <p:anim calcmode="lin" valueType="num">
                                      <p:cBhvr>
                                        <p:cTn id="37" dur="500" fill="hold"/>
                                        <p:tgtEl>
                                          <p:spTgt spid="4"/>
                                        </p:tgtEl>
                                        <p:attrNameLst>
                                          <p:attrName>ppt_w</p:attrName>
                                        </p:attrNameLst>
                                      </p:cBhvr>
                                      <p:tavLst>
                                        <p:tav tm="0">
                                          <p:val>
                                            <p:strVal val="2/3*#ppt_w"/>
                                          </p:val>
                                        </p:tav>
                                        <p:tav tm="100000">
                                          <p:val>
                                            <p:strVal val="#ppt_w"/>
                                          </p:val>
                                        </p:tav>
                                      </p:tavLst>
                                    </p:anim>
                                    <p:anim calcmode="lin" valueType="num">
                                      <p:cBhvr>
                                        <p:cTn id="38" dur="500" fill="hold"/>
                                        <p:tgtEl>
                                          <p:spTgt spid="4"/>
                                        </p:tgtEl>
                                        <p:attrNameLst>
                                          <p:attrName>ppt_h</p:attrName>
                                        </p:attrNameLst>
                                      </p:cBhvr>
                                      <p:tavLst>
                                        <p:tav tm="0">
                                          <p:val>
                                            <p:strVal val="2/3*#ppt_h"/>
                                          </p:val>
                                        </p:tav>
                                        <p:tav tm="100000">
                                          <p:val>
                                            <p:strVal val="#ppt_h"/>
                                          </p:val>
                                        </p:tav>
                                      </p:tavLst>
                                    </p:anim>
                                  </p:childTnLst>
                                </p:cTn>
                              </p:par>
                              <p:par>
                                <p:cTn id="39" presetID="23" presetClass="entr" presetSubtype="288" fill="hold" nodeType="withEffect">
                                  <p:stCondLst>
                                    <p:cond delay="140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strVal val="4/3*#ppt_w"/>
                                          </p:val>
                                        </p:tav>
                                        <p:tav tm="100000">
                                          <p:val>
                                            <p:strVal val="#ppt_w"/>
                                          </p:val>
                                        </p:tav>
                                      </p:tavLst>
                                    </p:anim>
                                    <p:anim calcmode="lin" valueType="num">
                                      <p:cBhvr>
                                        <p:cTn id="42" dur="500" fill="hold"/>
                                        <p:tgtEl>
                                          <p:spTgt spid="5"/>
                                        </p:tgtEl>
                                        <p:attrNameLst>
                                          <p:attrName>ppt_h</p:attrName>
                                        </p:attrNameLst>
                                      </p:cBhvr>
                                      <p:tavLst>
                                        <p:tav tm="0">
                                          <p:val>
                                            <p:strVal val="4/3*#ppt_h"/>
                                          </p:val>
                                        </p:tav>
                                        <p:tav tm="100000">
                                          <p:val>
                                            <p:strVal val="#ppt_h"/>
                                          </p:val>
                                        </p:tav>
                                      </p:tavLst>
                                    </p:anim>
                                  </p:childTnLst>
                                </p:cTn>
                              </p:par>
                              <p:par>
                                <p:cTn id="43" presetID="22" presetClass="entr" presetSubtype="4" fill="hold" grpId="0" nodeType="withEffect">
                                  <p:stCondLst>
                                    <p:cond delay="1800"/>
                                  </p:stCondLst>
                                  <p:childTnLst>
                                    <p:set>
                                      <p:cBhvr>
                                        <p:cTn id="44" dur="1" fill="hold">
                                          <p:stCondLst>
                                            <p:cond delay="0"/>
                                          </p:stCondLst>
                                        </p:cTn>
                                        <p:tgtEl>
                                          <p:spTgt spid="33"/>
                                        </p:tgtEl>
                                        <p:attrNameLst>
                                          <p:attrName>style.visibility</p:attrName>
                                        </p:attrNameLst>
                                      </p:cBhvr>
                                      <p:to>
                                        <p:strVal val="visible"/>
                                      </p:to>
                                    </p:set>
                                    <p:animEffect transition="in" filter="wipe(down)">
                                      <p:cBhvr>
                                        <p:cTn id="45" dur="500"/>
                                        <p:tgtEl>
                                          <p:spTgt spid="33"/>
                                        </p:tgtEl>
                                      </p:cBhvr>
                                    </p:animEffect>
                                  </p:childTnLst>
                                </p:cTn>
                              </p:par>
                              <p:par>
                                <p:cTn id="46" presetID="23" presetClass="entr" presetSubtype="528" fill="hold" nodeType="withEffect">
                                  <p:stCondLst>
                                    <p:cond delay="300"/>
                                  </p:stCondLst>
                                  <p:childTnLst>
                                    <p:set>
                                      <p:cBhvr>
                                        <p:cTn id="47" dur="1" fill="hold">
                                          <p:stCondLst>
                                            <p:cond delay="0"/>
                                          </p:stCondLst>
                                        </p:cTn>
                                        <p:tgtEl>
                                          <p:spTgt spid="42"/>
                                        </p:tgtEl>
                                        <p:attrNameLst>
                                          <p:attrName>style.visibility</p:attrName>
                                        </p:attrNameLst>
                                      </p:cBhvr>
                                      <p:to>
                                        <p:strVal val="visible"/>
                                      </p:to>
                                    </p:set>
                                    <p:anim calcmode="lin" valueType="num">
                                      <p:cBhvr>
                                        <p:cTn id="48" dur="500" fill="hold"/>
                                        <p:tgtEl>
                                          <p:spTgt spid="42"/>
                                        </p:tgtEl>
                                        <p:attrNameLst>
                                          <p:attrName>ppt_w</p:attrName>
                                        </p:attrNameLst>
                                      </p:cBhvr>
                                      <p:tavLst>
                                        <p:tav tm="0">
                                          <p:val>
                                            <p:fltVal val="0"/>
                                          </p:val>
                                        </p:tav>
                                        <p:tav tm="100000">
                                          <p:val>
                                            <p:strVal val="#ppt_w"/>
                                          </p:val>
                                        </p:tav>
                                      </p:tavLst>
                                    </p:anim>
                                    <p:anim calcmode="lin" valueType="num">
                                      <p:cBhvr>
                                        <p:cTn id="49" dur="500" fill="hold"/>
                                        <p:tgtEl>
                                          <p:spTgt spid="42"/>
                                        </p:tgtEl>
                                        <p:attrNameLst>
                                          <p:attrName>ppt_h</p:attrName>
                                        </p:attrNameLst>
                                      </p:cBhvr>
                                      <p:tavLst>
                                        <p:tav tm="0">
                                          <p:val>
                                            <p:fltVal val="0"/>
                                          </p:val>
                                        </p:tav>
                                        <p:tav tm="100000">
                                          <p:val>
                                            <p:strVal val="#ppt_h"/>
                                          </p:val>
                                        </p:tav>
                                      </p:tavLst>
                                    </p:anim>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ldLvl="0" animBg="1"/>
      <p:bldP spid="25" grpId="1" bldLvl="0" animBg="1"/>
      <p:bldP spid="31" grpId="0" bldLvl="0" animBg="1"/>
      <p:bldP spid="32" grpId="0" bldLvl="0" animBg="1"/>
      <p:bldP spid="3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43"/>
          <p:cNvGrpSpPr/>
          <p:nvPr/>
        </p:nvGrpSpPr>
        <p:grpSpPr>
          <a:xfrm>
            <a:off x="3780647" y="2642532"/>
            <a:ext cx="810214" cy="1744910"/>
            <a:chOff x="1463339" y="1072758"/>
            <a:chExt cx="1546058" cy="1546058"/>
          </a:xfrm>
          <a:effectLst>
            <a:outerShdw blurRad="330200" dist="215900" dir="6900000" sx="81000" sy="81000" algn="t" rotWithShape="0">
              <a:prstClr val="black">
                <a:alpha val="49000"/>
              </a:prstClr>
            </a:outerShdw>
          </a:effectLst>
        </p:grpSpPr>
        <p:sp>
          <p:nvSpPr>
            <p:cNvPr id="45" name="同心圆 44"/>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46" name="椭圆 45"/>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47" name="椭圆 46"/>
          <p:cNvSpPr/>
          <p:nvPr/>
        </p:nvSpPr>
        <p:spPr>
          <a:xfrm>
            <a:off x="3903896" y="2961315"/>
            <a:ext cx="614363" cy="1090568"/>
          </a:xfrm>
          <a:prstGeom prst="ellipse">
            <a:avLst/>
          </a:prstGeom>
          <a:solidFill>
            <a:srgbClr val="00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19637" tIns="59818" rIns="119637" bIns="59818" rtlCol="0" anchor="ctr"/>
          <a:lstStyle/>
          <a:p>
            <a:pPr algn="ctr" fontAlgn="auto"/>
            <a:endParaRPr lang="zh-CN" altLang="en-US" sz="1560" strike="noStrike" noProof="1"/>
          </a:p>
        </p:txBody>
      </p:sp>
      <p:grpSp>
        <p:nvGrpSpPr>
          <p:cNvPr id="5" name="组合 55"/>
          <p:cNvGrpSpPr/>
          <p:nvPr/>
        </p:nvGrpSpPr>
        <p:grpSpPr>
          <a:xfrm>
            <a:off x="6057110" y="2759979"/>
            <a:ext cx="830251" cy="1560352"/>
            <a:chOff x="1463339" y="1072758"/>
            <a:chExt cx="1546058" cy="1546058"/>
          </a:xfrm>
          <a:effectLst>
            <a:outerShdw blurRad="330200" dist="215900" dir="6900000" sx="81000" sy="81000" algn="t" rotWithShape="0">
              <a:prstClr val="black">
                <a:alpha val="49000"/>
              </a:prstClr>
            </a:outerShdw>
          </a:effectLst>
        </p:grpSpPr>
        <p:sp>
          <p:nvSpPr>
            <p:cNvPr id="57" name="同心圆 56"/>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58" name="椭圆 57"/>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59" name="椭圆 58"/>
          <p:cNvSpPr/>
          <p:nvPr/>
        </p:nvSpPr>
        <p:spPr>
          <a:xfrm>
            <a:off x="6138164" y="2952925"/>
            <a:ext cx="614363" cy="1241570"/>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19637" tIns="59818" rIns="119637" bIns="59818" rtlCol="0" anchor="ctr"/>
          <a:lstStyle/>
          <a:p>
            <a:pPr algn="ctr" fontAlgn="auto"/>
            <a:endParaRPr lang="zh-CN" altLang="en-US" sz="1560" strike="noStrike" noProof="1"/>
          </a:p>
        </p:txBody>
      </p:sp>
      <p:sp>
        <p:nvSpPr>
          <p:cNvPr id="80" name="TextBox 79"/>
          <p:cNvSpPr txBox="1"/>
          <p:nvPr/>
        </p:nvSpPr>
        <p:spPr>
          <a:xfrm>
            <a:off x="7516215" y="1935304"/>
            <a:ext cx="2156291" cy="3403912"/>
          </a:xfrm>
          <a:prstGeom prst="rect">
            <a:avLst/>
          </a:prstGeom>
          <a:noFill/>
        </p:spPr>
        <p:txBody>
          <a:bodyPr wrap="square" lIns="79154" tIns="39576" rIns="79154" bIns="39576" rtlCol="0">
            <a:spAutoFit/>
          </a:bodyPr>
          <a:lstStyle/>
          <a:p>
            <a:r>
              <a:rPr lang="zh-CN" altLang="zh-CN" dirty="0" smtClean="0">
                <a:latin typeface="微软雅黑" pitchFamily="34" charset="-122"/>
                <a:ea typeface="微软雅黑" pitchFamily="34" charset="-122"/>
              </a:rPr>
              <a:t>严格落实学校的坐班制度，年级处成立检查督促小组，每天有专人检查老师们的坐班情况，发现问题，及时上报年级处，年级处在第一时间调研、落实，并把相关情况反馈给相关的备课组，及时解决相关问题。</a:t>
            </a:r>
          </a:p>
        </p:txBody>
      </p:sp>
      <p:grpSp>
        <p:nvGrpSpPr>
          <p:cNvPr id="10" name="组合 2047"/>
          <p:cNvGrpSpPr/>
          <p:nvPr/>
        </p:nvGrpSpPr>
        <p:grpSpPr>
          <a:xfrm>
            <a:off x="637563" y="1442304"/>
            <a:ext cx="2813663" cy="4788906"/>
            <a:chOff x="172568" y="1147218"/>
            <a:chExt cx="2171810" cy="3592557"/>
          </a:xfrm>
        </p:grpSpPr>
        <p:sp>
          <p:nvSpPr>
            <p:cNvPr id="86" name="TextBox 85"/>
            <p:cNvSpPr txBox="1"/>
            <p:nvPr/>
          </p:nvSpPr>
          <p:spPr>
            <a:xfrm>
              <a:off x="172568" y="1147218"/>
              <a:ext cx="2149798" cy="3592557"/>
            </a:xfrm>
            <a:prstGeom prst="rect">
              <a:avLst/>
            </a:prstGeom>
            <a:noFill/>
          </p:spPr>
          <p:txBody>
            <a:bodyPr wrap="square" lIns="79154" tIns="39576" rIns="79154" bIns="39576" rtlCol="0">
              <a:spAutoFit/>
            </a:bodyPr>
            <a:lstStyle/>
            <a:p>
              <a:r>
                <a:rPr lang="zh-CN" altLang="zh-CN" dirty="0" smtClean="0">
                  <a:latin typeface="微软雅黑" pitchFamily="34" charset="-122"/>
                  <a:ea typeface="微软雅黑" pitchFamily="34" charset="-122"/>
                </a:rPr>
                <a:t>落实好教学的常规管理，一是检查每天教师的到班、到岗情况，实行一周一小结，并公布；二是检查、督促每周各备课组教研课活动，督促青年教师跟踪听课学习；检查各备课组学科复习计划的落实情况。三是每月督察各班、各科作业量、批阅情况。四是严把考试成绩质量分析关，每次大型统考后，认真分析成绩，到班、到科、到具体学生，提出解决问题的措施，由年级会同班主任、各备课组长进行督促落实。</a:t>
              </a:r>
              <a:endParaRPr lang="zh-CN" altLang="zh-CN" dirty="0">
                <a:latin typeface="微软雅黑" pitchFamily="34" charset="-122"/>
                <a:ea typeface="微软雅黑" pitchFamily="34" charset="-122"/>
              </a:endParaRPr>
            </a:p>
          </p:txBody>
        </p:sp>
        <p:sp>
          <p:nvSpPr>
            <p:cNvPr id="87" name="TextBox 86"/>
            <p:cNvSpPr txBox="1"/>
            <p:nvPr/>
          </p:nvSpPr>
          <p:spPr>
            <a:xfrm>
              <a:off x="1331640" y="1570544"/>
              <a:ext cx="1008112" cy="238345"/>
            </a:xfrm>
            <a:prstGeom prst="rect">
              <a:avLst/>
            </a:prstGeom>
            <a:noFill/>
          </p:spPr>
          <p:txBody>
            <a:bodyPr wrap="square" lIns="79154" tIns="0" rIns="79154" bIns="0" rtlCol="0" anchor="t">
              <a:spAutoFit/>
            </a:bodyPr>
            <a:lstStyle/>
            <a:p>
              <a:pPr algn="r" fontAlgn="auto">
                <a:lnSpc>
                  <a:spcPct val="150000"/>
                </a:lnSpc>
              </a:pPr>
              <a:endParaRPr lang="zh-CN" altLang="en-US" sz="1560" noProof="1">
                <a:solidFill>
                  <a:schemeClr val="tx1">
                    <a:lumMod val="75000"/>
                    <a:lumOff val="25000"/>
                  </a:schemeClr>
                </a:solidFill>
                <a:latin typeface="微软雅黑" panose="020B0503020204020204" charset="-122"/>
                <a:ea typeface="微软雅黑" panose="020B0503020204020204" charset="-122"/>
                <a:cs typeface="华文黑体" pitchFamily="2" charset="-122"/>
              </a:endParaRPr>
            </a:p>
          </p:txBody>
        </p:sp>
        <p:sp>
          <p:nvSpPr>
            <p:cNvPr id="90" name="TextBox 89"/>
            <p:cNvSpPr txBox="1"/>
            <p:nvPr/>
          </p:nvSpPr>
          <p:spPr>
            <a:xfrm>
              <a:off x="1000462" y="3867422"/>
              <a:ext cx="1343916" cy="177183"/>
            </a:xfrm>
            <a:prstGeom prst="rect">
              <a:avLst/>
            </a:prstGeom>
            <a:noFill/>
          </p:spPr>
          <p:txBody>
            <a:bodyPr wrap="square" lIns="79154" tIns="39576" rIns="79154" bIns="39576" rtlCol="0">
              <a:spAutoFit/>
            </a:bodyPr>
            <a:lstStyle/>
            <a:p>
              <a:pPr algn="r" fontAlgn="auto">
                <a:lnSpc>
                  <a:spcPct val="130000"/>
                </a:lnSpc>
              </a:pPr>
              <a:endParaRPr lang="zh-CN" altLang="en-US" sz="865" noProof="1">
                <a:solidFill>
                  <a:schemeClr val="tx1">
                    <a:lumMod val="75000"/>
                    <a:lumOff val="25000"/>
                  </a:schemeClr>
                </a:solidFill>
                <a:latin typeface="微软雅黑" panose="020B0503020204020204" charset="-122"/>
                <a:ea typeface="微软雅黑" panose="020B0503020204020204" charset="-122"/>
              </a:endParaRPr>
            </a:p>
          </p:txBody>
        </p:sp>
        <p:sp>
          <p:nvSpPr>
            <p:cNvPr id="91" name="TextBox 90"/>
            <p:cNvSpPr txBox="1"/>
            <p:nvPr/>
          </p:nvSpPr>
          <p:spPr>
            <a:xfrm>
              <a:off x="1331640" y="3634809"/>
              <a:ext cx="1008112" cy="238345"/>
            </a:xfrm>
            <a:prstGeom prst="rect">
              <a:avLst/>
            </a:prstGeom>
            <a:noFill/>
          </p:spPr>
          <p:txBody>
            <a:bodyPr wrap="square" lIns="79154" tIns="0" rIns="79154" bIns="0" rtlCol="0" anchor="t">
              <a:spAutoFit/>
            </a:bodyPr>
            <a:lstStyle/>
            <a:p>
              <a:pPr algn="r" fontAlgn="auto">
                <a:lnSpc>
                  <a:spcPct val="150000"/>
                </a:lnSpc>
              </a:pPr>
              <a:endParaRPr lang="zh-CN" altLang="en-US" sz="1560" noProof="1">
                <a:solidFill>
                  <a:schemeClr val="tx1">
                    <a:lumMod val="75000"/>
                    <a:lumOff val="25000"/>
                  </a:schemeClr>
                </a:solidFill>
                <a:latin typeface="微软雅黑" panose="020B0503020204020204" charset="-122"/>
                <a:ea typeface="微软雅黑" panose="020B0503020204020204" charset="-122"/>
                <a:cs typeface="华文黑体" pitchFamily="2" charset="-122"/>
              </a:endParaRPr>
            </a:p>
          </p:txBody>
        </p:sp>
      </p:grpSp>
      <p:sp>
        <p:nvSpPr>
          <p:cNvPr id="2054" name="TextBox 2053"/>
          <p:cNvSpPr txBox="1"/>
          <p:nvPr/>
        </p:nvSpPr>
        <p:spPr>
          <a:xfrm>
            <a:off x="3935413" y="2986480"/>
            <a:ext cx="612775" cy="947184"/>
          </a:xfrm>
          <a:prstGeom prst="rect">
            <a:avLst/>
          </a:prstGeom>
          <a:noFill/>
        </p:spPr>
        <p:txBody>
          <a:bodyPr wrap="square" lIns="119637" tIns="59818" rIns="119637" bIns="59818" rtlCol="0">
            <a:spAutoFit/>
          </a:bodyPr>
          <a:lstStyle/>
          <a:p>
            <a:pPr fontAlgn="auto"/>
            <a:r>
              <a:rPr lang="en-US" altLang="zh-CN" sz="2685" noProof="1">
                <a:solidFill>
                  <a:schemeClr val="bg1"/>
                </a:solidFill>
                <a:latin typeface="微软雅黑" pitchFamily="34" charset="-122"/>
                <a:ea typeface="微软雅黑" pitchFamily="34" charset="-122"/>
              </a:rPr>
              <a:t>01</a:t>
            </a:r>
            <a:endParaRPr lang="zh-CN" altLang="en-US" sz="2685" noProof="1">
              <a:solidFill>
                <a:schemeClr val="bg1"/>
              </a:solidFill>
              <a:latin typeface="微软雅黑" pitchFamily="34" charset="-122"/>
              <a:ea typeface="微软雅黑" pitchFamily="34" charset="-122"/>
            </a:endParaRPr>
          </a:p>
        </p:txBody>
      </p:sp>
      <p:sp>
        <p:nvSpPr>
          <p:cNvPr id="105" name="TextBox 104"/>
          <p:cNvSpPr txBox="1"/>
          <p:nvPr/>
        </p:nvSpPr>
        <p:spPr>
          <a:xfrm>
            <a:off x="6152903" y="3179429"/>
            <a:ext cx="614362" cy="947184"/>
          </a:xfrm>
          <a:prstGeom prst="rect">
            <a:avLst/>
          </a:prstGeom>
          <a:noFill/>
          <a:ln w="9525">
            <a:noFill/>
          </a:ln>
        </p:spPr>
        <p:txBody>
          <a:bodyPr wrap="square" lIns="119637" tIns="59818" rIns="119637" bIns="59818" anchor="t">
            <a:spAutoFit/>
          </a:bodyPr>
          <a:lstStyle/>
          <a:p>
            <a:pPr fontAlgn="auto"/>
            <a:r>
              <a:rPr lang="en-US" altLang="zh-CN" sz="2685" noProof="1" smtClean="0">
                <a:solidFill>
                  <a:schemeClr val="bg1"/>
                </a:solidFill>
                <a:latin typeface="微软雅黑" pitchFamily="34" charset="-122"/>
                <a:ea typeface="微软雅黑" pitchFamily="34" charset="-122"/>
              </a:rPr>
              <a:t>02</a:t>
            </a:r>
            <a:endParaRPr lang="zh-CN" altLang="en-US" sz="2685" noProof="1">
              <a:solidFill>
                <a:schemeClr val="bg1"/>
              </a:solidFill>
              <a:latin typeface="微软雅黑" pitchFamily="34" charset="-122"/>
              <a:ea typeface="微软雅黑" pitchFamily="34" charset="-122"/>
            </a:endParaRPr>
          </a:p>
        </p:txBody>
      </p:sp>
      <p:sp>
        <p:nvSpPr>
          <p:cNvPr id="52" name="TextBox 51"/>
          <p:cNvSpPr txBox="1"/>
          <p:nvPr/>
        </p:nvSpPr>
        <p:spPr>
          <a:xfrm>
            <a:off x="4904294" y="2332139"/>
            <a:ext cx="800219" cy="3263317"/>
          </a:xfrm>
          <a:prstGeom prst="rect">
            <a:avLst/>
          </a:prstGeom>
          <a:noFill/>
        </p:spPr>
        <p:txBody>
          <a:bodyPr vert="eaVert" wrap="square" rtlCol="0">
            <a:spAutoFit/>
          </a:bodyPr>
          <a:lstStyle/>
          <a:p>
            <a:r>
              <a:rPr lang="zh-CN" altLang="en-US" sz="4000" dirty="0" smtClean="0">
                <a:latin typeface="微软雅黑" pitchFamily="34" charset="-122"/>
                <a:ea typeface="微软雅黑" pitchFamily="34" charset="-122"/>
              </a:rPr>
              <a:t>教学管理</a:t>
            </a:r>
            <a:endParaRPr lang="zh-CN" altLang="en-US" sz="4000" dirty="0">
              <a:latin typeface="微软雅黑" pitchFamily="34" charset="-122"/>
              <a:ea typeface="微软雅黑" pitchFamily="34" charset="-122"/>
            </a:endParaRPr>
          </a:p>
        </p:txBody>
      </p:sp>
      <p:grpSp>
        <p:nvGrpSpPr>
          <p:cNvPr id="56" name="组合 55"/>
          <p:cNvGrpSpPr/>
          <p:nvPr/>
        </p:nvGrpSpPr>
        <p:grpSpPr>
          <a:xfrm>
            <a:off x="1" y="0"/>
            <a:ext cx="1249960" cy="964734"/>
            <a:chOff x="3721944" y="3702869"/>
            <a:chExt cx="2397222" cy="2093640"/>
          </a:xfrm>
        </p:grpSpPr>
        <p:grpSp>
          <p:nvGrpSpPr>
            <p:cNvPr id="60" name="组合 4"/>
            <p:cNvGrpSpPr/>
            <p:nvPr/>
          </p:nvGrpSpPr>
          <p:grpSpPr>
            <a:xfrm>
              <a:off x="3721944" y="3702869"/>
              <a:ext cx="2397222" cy="2093640"/>
              <a:chOff x="3721944" y="3702869"/>
              <a:chExt cx="2397222" cy="2093640"/>
            </a:xfrm>
          </p:grpSpPr>
          <p:grpSp>
            <p:nvGrpSpPr>
              <p:cNvPr id="68" name="组合 76"/>
              <p:cNvGrpSpPr/>
              <p:nvPr/>
            </p:nvGrpSpPr>
            <p:grpSpPr>
              <a:xfrm>
                <a:off x="3721944" y="3702869"/>
                <a:ext cx="2397222" cy="2093640"/>
                <a:chOff x="1511944" y="2420246"/>
                <a:chExt cx="2627152" cy="2294453"/>
              </a:xfrm>
              <a:effectLst>
                <a:outerShdw blurRad="203200" dist="38100" dir="3780000" sx="103000" sy="103000" algn="t" rotWithShape="0">
                  <a:prstClr val="black">
                    <a:alpha val="25000"/>
                  </a:prstClr>
                </a:outerShdw>
              </a:effectLst>
            </p:grpSpPr>
            <p:sp>
              <p:nvSpPr>
                <p:cNvPr id="70"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sp>
              <p:nvSpPr>
                <p:cNvPr id="71"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69" name="Freeform 7"/>
              <p:cNvSpPr/>
              <p:nvPr/>
            </p:nvSpPr>
            <p:spPr bwMode="auto">
              <a:xfrm>
                <a:off x="4033627" y="3946819"/>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FFC000"/>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64" name="TextBox 80"/>
            <p:cNvSpPr txBox="1"/>
            <p:nvPr/>
          </p:nvSpPr>
          <p:spPr>
            <a:xfrm>
              <a:off x="4382517" y="4183862"/>
              <a:ext cx="1270074" cy="1001893"/>
            </a:xfrm>
            <a:prstGeom prst="rect">
              <a:avLst/>
            </a:prstGeom>
            <a:noFill/>
            <a:ln w="9525">
              <a:noFill/>
            </a:ln>
          </p:spPr>
          <p:txBody>
            <a:bodyPr wrap="square" anchor="t">
              <a:spAutoFit/>
            </a:bodyPr>
            <a:lstStyle/>
            <a:p>
              <a:r>
                <a:rPr lang="en-US" altLang="zh-CN" sz="2400" dirty="0">
                  <a:solidFill>
                    <a:schemeClr val="bg1"/>
                  </a:solidFill>
                  <a:latin typeface="DFGothic-EB" panose="02010609010101010101" pitchFamily="1" charset="-128"/>
                  <a:ea typeface="DFGothic-EB" panose="02010609010101010101" pitchFamily="1" charset="-128"/>
                </a:rPr>
                <a:t>02</a:t>
              </a:r>
              <a:endParaRPr lang="zh-CN" altLang="en-US" sz="2400" dirty="0">
                <a:solidFill>
                  <a:schemeClr val="bg1"/>
                </a:solidFill>
                <a:latin typeface="DFGothic-EB" panose="02010609010101010101" pitchFamily="1" charset="-128"/>
                <a:ea typeface="DFGothic-EB" panose="02010609010101010101" pitchFamily="1" charset="-128"/>
              </a:endParaRPr>
            </a:p>
          </p:txBody>
        </p:sp>
      </p:grpSp>
      <p:sp>
        <p:nvSpPr>
          <p:cNvPr id="72" name="TextBox 101"/>
          <p:cNvSpPr txBox="1"/>
          <p:nvPr/>
        </p:nvSpPr>
        <p:spPr>
          <a:xfrm>
            <a:off x="1199626" y="276837"/>
            <a:ext cx="6459523" cy="461665"/>
          </a:xfrm>
          <a:prstGeom prst="rect">
            <a:avLst/>
          </a:prstGeom>
          <a:noFill/>
          <a:ln w="9525">
            <a:noFill/>
          </a:ln>
        </p:spPr>
        <p:txBody>
          <a:bodyPr wrap="square" anchor="t">
            <a:spAutoFit/>
          </a:bodyPr>
          <a:lstStyle/>
          <a:p>
            <a:pPr indent="361950" rtl="0"/>
            <a:r>
              <a:rPr lang="zh-CN" altLang="zh-CN" sz="2400" dirty="0" smtClean="0">
                <a:solidFill>
                  <a:srgbClr val="0066FF"/>
                </a:solidFill>
                <a:latin typeface="微软雅黑" pitchFamily="34" charset="-122"/>
                <a:ea typeface="微软雅黑" pitchFamily="34" charset="-122"/>
              </a:rPr>
              <a:t>注重细节管理，各项管理工作注重落实到位</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2/3*#ppt_w"/>
                                          </p:val>
                                        </p:tav>
                                        <p:tav tm="100000">
                                          <p:val>
                                            <p:strVal val="#ppt_w"/>
                                          </p:val>
                                        </p:tav>
                                      </p:tavLst>
                                    </p:anim>
                                    <p:anim calcmode="lin" valueType="num">
                                      <p:cBhvr>
                                        <p:cTn id="8" dur="500" fill="hold"/>
                                        <p:tgtEl>
                                          <p:spTgt spid="2"/>
                                        </p:tgtEl>
                                        <p:attrNameLst>
                                          <p:attrName>ppt_h</p:attrName>
                                        </p:attrNameLst>
                                      </p:cBhvr>
                                      <p:tavLst>
                                        <p:tav tm="0">
                                          <p:val>
                                            <p:strVal val="2/3*#ppt_h"/>
                                          </p:val>
                                        </p:tav>
                                        <p:tav tm="100000">
                                          <p:val>
                                            <p:strVal val="#ppt_h"/>
                                          </p:val>
                                        </p:tav>
                                      </p:tavLst>
                                    </p:anim>
                                  </p:childTnLst>
                                </p:cTn>
                              </p:par>
                              <p:par>
                                <p:cTn id="9" presetID="23" presetClass="entr" presetSubtype="288" fill="hold" grpId="0" nodeType="with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strVal val="4/3*#ppt_w"/>
                                          </p:val>
                                        </p:tav>
                                        <p:tav tm="100000">
                                          <p:val>
                                            <p:strVal val="#ppt_w"/>
                                          </p:val>
                                        </p:tav>
                                      </p:tavLst>
                                    </p:anim>
                                    <p:anim calcmode="lin" valueType="num">
                                      <p:cBhvr>
                                        <p:cTn id="12" dur="500" fill="hold"/>
                                        <p:tgtEl>
                                          <p:spTgt spid="47"/>
                                        </p:tgtEl>
                                        <p:attrNameLst>
                                          <p:attrName>ppt_h</p:attrName>
                                        </p:attrNameLst>
                                      </p:cBhvr>
                                      <p:tavLst>
                                        <p:tav tm="0">
                                          <p:val>
                                            <p:strVal val="4/3*#ppt_h"/>
                                          </p:val>
                                        </p:tav>
                                        <p:tav tm="100000">
                                          <p:val>
                                            <p:strVal val="#ppt_h"/>
                                          </p:val>
                                        </p:tav>
                                      </p:tavLst>
                                    </p:anim>
                                  </p:childTnLst>
                                </p:cTn>
                              </p:par>
                              <p:par>
                                <p:cTn id="13" presetID="23" presetClass="entr" presetSubtype="288" fill="hold" grpId="0" nodeType="withEffect">
                                  <p:stCondLst>
                                    <p:cond delay="0"/>
                                  </p:stCondLst>
                                  <p:childTnLst>
                                    <p:set>
                                      <p:cBhvr>
                                        <p:cTn id="14" dur="1" fill="hold">
                                          <p:stCondLst>
                                            <p:cond delay="0"/>
                                          </p:stCondLst>
                                        </p:cTn>
                                        <p:tgtEl>
                                          <p:spTgt spid="2054"/>
                                        </p:tgtEl>
                                        <p:attrNameLst>
                                          <p:attrName>style.visibility</p:attrName>
                                        </p:attrNameLst>
                                      </p:cBhvr>
                                      <p:to>
                                        <p:strVal val="visible"/>
                                      </p:to>
                                    </p:set>
                                    <p:anim calcmode="lin" valueType="num">
                                      <p:cBhvr>
                                        <p:cTn id="15" dur="500" fill="hold"/>
                                        <p:tgtEl>
                                          <p:spTgt spid="2054"/>
                                        </p:tgtEl>
                                        <p:attrNameLst>
                                          <p:attrName>ppt_w</p:attrName>
                                        </p:attrNameLst>
                                      </p:cBhvr>
                                      <p:tavLst>
                                        <p:tav tm="0">
                                          <p:val>
                                            <p:strVal val="4/3*#ppt_w"/>
                                          </p:val>
                                        </p:tav>
                                        <p:tav tm="100000">
                                          <p:val>
                                            <p:strVal val="#ppt_w"/>
                                          </p:val>
                                        </p:tav>
                                      </p:tavLst>
                                    </p:anim>
                                    <p:anim calcmode="lin" valueType="num">
                                      <p:cBhvr>
                                        <p:cTn id="16" dur="500" fill="hold"/>
                                        <p:tgtEl>
                                          <p:spTgt spid="2054"/>
                                        </p:tgtEl>
                                        <p:attrNameLst>
                                          <p:attrName>ppt_h</p:attrName>
                                        </p:attrNameLst>
                                      </p:cBhvr>
                                      <p:tavLst>
                                        <p:tav tm="0">
                                          <p:val>
                                            <p:strVal val="4/3*#ppt_h"/>
                                          </p:val>
                                        </p:tav>
                                        <p:tav tm="100000">
                                          <p:val>
                                            <p:strVal val="#ppt_h"/>
                                          </p:val>
                                        </p:tav>
                                      </p:tavLst>
                                    </p:anim>
                                  </p:childTnLst>
                                </p:cTn>
                              </p:par>
                            </p:childTnLst>
                          </p:cTn>
                        </p:par>
                        <p:par>
                          <p:cTn id="17" fill="hold">
                            <p:stCondLst>
                              <p:cond delay="500"/>
                            </p:stCondLst>
                            <p:childTnLst>
                              <p:par>
                                <p:cTn id="18" presetID="23" presetClass="entr" presetSubtype="272"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strVal val="2/3*#ppt_w"/>
                                          </p:val>
                                        </p:tav>
                                        <p:tav tm="100000">
                                          <p:val>
                                            <p:strVal val="#ppt_w"/>
                                          </p:val>
                                        </p:tav>
                                      </p:tavLst>
                                    </p:anim>
                                    <p:anim calcmode="lin" valueType="num">
                                      <p:cBhvr>
                                        <p:cTn id="21" dur="500" fill="hold"/>
                                        <p:tgtEl>
                                          <p:spTgt spid="5"/>
                                        </p:tgtEl>
                                        <p:attrNameLst>
                                          <p:attrName>ppt_h</p:attrName>
                                        </p:attrNameLst>
                                      </p:cBhvr>
                                      <p:tavLst>
                                        <p:tav tm="0">
                                          <p:val>
                                            <p:strVal val="2/3*#ppt_h"/>
                                          </p:val>
                                        </p:tav>
                                        <p:tav tm="100000">
                                          <p:val>
                                            <p:strVal val="#ppt_h"/>
                                          </p:val>
                                        </p:tav>
                                      </p:tavLst>
                                    </p:anim>
                                  </p:childTnLst>
                                </p:cTn>
                              </p:par>
                              <p:par>
                                <p:cTn id="22" presetID="23" presetClass="entr" presetSubtype="288" fill="hold" grpId="0" nodeType="withEffect">
                                  <p:stCondLst>
                                    <p:cond delay="0"/>
                                  </p:stCondLst>
                                  <p:childTnLst>
                                    <p:set>
                                      <p:cBhvr>
                                        <p:cTn id="23" dur="1" fill="hold">
                                          <p:stCondLst>
                                            <p:cond delay="0"/>
                                          </p:stCondLst>
                                        </p:cTn>
                                        <p:tgtEl>
                                          <p:spTgt spid="59"/>
                                        </p:tgtEl>
                                        <p:attrNameLst>
                                          <p:attrName>style.visibility</p:attrName>
                                        </p:attrNameLst>
                                      </p:cBhvr>
                                      <p:to>
                                        <p:strVal val="visible"/>
                                      </p:to>
                                    </p:set>
                                    <p:anim calcmode="lin" valueType="num">
                                      <p:cBhvr>
                                        <p:cTn id="24" dur="500" fill="hold"/>
                                        <p:tgtEl>
                                          <p:spTgt spid="59"/>
                                        </p:tgtEl>
                                        <p:attrNameLst>
                                          <p:attrName>ppt_w</p:attrName>
                                        </p:attrNameLst>
                                      </p:cBhvr>
                                      <p:tavLst>
                                        <p:tav tm="0">
                                          <p:val>
                                            <p:strVal val="4/3*#ppt_w"/>
                                          </p:val>
                                        </p:tav>
                                        <p:tav tm="100000">
                                          <p:val>
                                            <p:strVal val="#ppt_w"/>
                                          </p:val>
                                        </p:tav>
                                      </p:tavLst>
                                    </p:anim>
                                    <p:anim calcmode="lin" valueType="num">
                                      <p:cBhvr>
                                        <p:cTn id="25" dur="500" fill="hold"/>
                                        <p:tgtEl>
                                          <p:spTgt spid="59"/>
                                        </p:tgtEl>
                                        <p:attrNameLst>
                                          <p:attrName>ppt_h</p:attrName>
                                        </p:attrNameLst>
                                      </p:cBhvr>
                                      <p:tavLst>
                                        <p:tav tm="0">
                                          <p:val>
                                            <p:strVal val="4/3*#ppt_h"/>
                                          </p:val>
                                        </p:tav>
                                        <p:tav tm="100000">
                                          <p:val>
                                            <p:strVal val="#ppt_h"/>
                                          </p:val>
                                        </p:tav>
                                      </p:tavLst>
                                    </p:anim>
                                  </p:childTnLst>
                                </p:cTn>
                              </p:par>
                              <p:par>
                                <p:cTn id="26" presetID="23" presetClass="entr" presetSubtype="288" fill="hold" grpId="0" nodeType="withEffect">
                                  <p:stCondLst>
                                    <p:cond delay="0"/>
                                  </p:stCondLst>
                                  <p:childTnLst>
                                    <p:set>
                                      <p:cBhvr>
                                        <p:cTn id="27" dur="1" fill="hold">
                                          <p:stCondLst>
                                            <p:cond delay="0"/>
                                          </p:stCondLst>
                                        </p:cTn>
                                        <p:tgtEl>
                                          <p:spTgt spid="105"/>
                                        </p:tgtEl>
                                        <p:attrNameLst>
                                          <p:attrName>style.visibility</p:attrName>
                                        </p:attrNameLst>
                                      </p:cBhvr>
                                      <p:to>
                                        <p:strVal val="visible"/>
                                      </p:to>
                                    </p:set>
                                    <p:anim calcmode="lin" valueType="num">
                                      <p:cBhvr>
                                        <p:cTn id="28" dur="500" fill="hold"/>
                                        <p:tgtEl>
                                          <p:spTgt spid="105"/>
                                        </p:tgtEl>
                                        <p:attrNameLst>
                                          <p:attrName>ppt_w</p:attrName>
                                        </p:attrNameLst>
                                      </p:cBhvr>
                                      <p:tavLst>
                                        <p:tav tm="0">
                                          <p:val>
                                            <p:strVal val="4/3*#ppt_w"/>
                                          </p:val>
                                        </p:tav>
                                        <p:tav tm="100000">
                                          <p:val>
                                            <p:strVal val="#ppt_w"/>
                                          </p:val>
                                        </p:tav>
                                      </p:tavLst>
                                    </p:anim>
                                    <p:anim calcmode="lin" valueType="num">
                                      <p:cBhvr>
                                        <p:cTn id="29" dur="500" fill="hold"/>
                                        <p:tgtEl>
                                          <p:spTgt spid="105"/>
                                        </p:tgtEl>
                                        <p:attrNameLst>
                                          <p:attrName>ppt_h</p:attrName>
                                        </p:attrNameLst>
                                      </p:cBhvr>
                                      <p:tavLst>
                                        <p:tav tm="0">
                                          <p:val>
                                            <p:strVal val="4/3*#ppt_h"/>
                                          </p:val>
                                        </p:tav>
                                        <p:tav tm="100000">
                                          <p:val>
                                            <p:strVal val="#ppt_h"/>
                                          </p:val>
                                        </p:tav>
                                      </p:tavLst>
                                    </p:anim>
                                  </p:childTnLst>
                                </p:cTn>
                              </p:par>
                            </p:childTnLst>
                          </p:cTn>
                        </p:par>
                        <p:par>
                          <p:cTn id="30" fill="hold">
                            <p:stCondLst>
                              <p:cond delay="1000"/>
                            </p:stCondLst>
                            <p:childTnLst>
                              <p:par>
                                <p:cTn id="31" presetID="2" presetClass="entr" presetSubtype="8" fill="hold" nodeType="after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ppt_x</p:attrName>
                                        </p:attrNameLst>
                                      </p:cBhvr>
                                      <p:tavLst>
                                        <p:tav tm="0">
                                          <p:val>
                                            <p:strVal val="0-#ppt_w/2"/>
                                          </p:val>
                                        </p:tav>
                                        <p:tav tm="100000">
                                          <p:val>
                                            <p:strVal val="#ppt_x"/>
                                          </p:val>
                                        </p:tav>
                                      </p:tavLst>
                                    </p:anim>
                                    <p:anim calcmode="lin" valueType="num">
                                      <p:cBhvr>
                                        <p:cTn id="34" dur="500" fill="hold"/>
                                        <p:tgtEl>
                                          <p:spTgt spid="10"/>
                                        </p:tgtEl>
                                        <p:attrNameLst>
                                          <p:attrName>ppt_y</p:attrName>
                                        </p:attrNameLst>
                                      </p:cBhvr>
                                      <p:tavLst>
                                        <p:tav tm="0">
                                          <p:val>
                                            <p:strVal val="#ppt_y"/>
                                          </p:val>
                                        </p:tav>
                                        <p:tav tm="100000">
                                          <p:val>
                                            <p:strVal val="#ppt_y"/>
                                          </p:val>
                                        </p:tav>
                                      </p:tavLst>
                                    </p:anim>
                                  </p:childTnLst>
                                </p:cTn>
                              </p:par>
                              <p:par>
                                <p:cTn id="35" presetID="23" presetClass="entr" presetSubtype="528" fill="hold" nodeType="withEffect">
                                  <p:stCondLst>
                                    <p:cond delay="300"/>
                                  </p:stCondLst>
                                  <p:childTnLst>
                                    <p:set>
                                      <p:cBhvr>
                                        <p:cTn id="36" dur="1" fill="hold">
                                          <p:stCondLst>
                                            <p:cond delay="0"/>
                                          </p:stCondLst>
                                        </p:cTn>
                                        <p:tgtEl>
                                          <p:spTgt spid="56"/>
                                        </p:tgtEl>
                                        <p:attrNameLst>
                                          <p:attrName>style.visibility</p:attrName>
                                        </p:attrNameLst>
                                      </p:cBhvr>
                                      <p:to>
                                        <p:strVal val="visible"/>
                                      </p:to>
                                    </p:set>
                                    <p:anim calcmode="lin" valueType="num">
                                      <p:cBhvr>
                                        <p:cTn id="37" dur="500" fill="hold"/>
                                        <p:tgtEl>
                                          <p:spTgt spid="56"/>
                                        </p:tgtEl>
                                        <p:attrNameLst>
                                          <p:attrName>ppt_w</p:attrName>
                                        </p:attrNameLst>
                                      </p:cBhvr>
                                      <p:tavLst>
                                        <p:tav tm="0">
                                          <p:val>
                                            <p:fltVal val="0"/>
                                          </p:val>
                                        </p:tav>
                                        <p:tav tm="100000">
                                          <p:val>
                                            <p:strVal val="#ppt_w"/>
                                          </p:val>
                                        </p:tav>
                                      </p:tavLst>
                                    </p:anim>
                                    <p:anim calcmode="lin" valueType="num">
                                      <p:cBhvr>
                                        <p:cTn id="38" dur="500" fill="hold"/>
                                        <p:tgtEl>
                                          <p:spTgt spid="56"/>
                                        </p:tgtEl>
                                        <p:attrNameLst>
                                          <p:attrName>ppt_h</p:attrName>
                                        </p:attrNameLst>
                                      </p:cBhvr>
                                      <p:tavLst>
                                        <p:tav tm="0">
                                          <p:val>
                                            <p:fltVal val="0"/>
                                          </p:val>
                                        </p:tav>
                                        <p:tav tm="100000">
                                          <p:val>
                                            <p:strVal val="#ppt_h"/>
                                          </p:val>
                                        </p:tav>
                                      </p:tavLst>
                                    </p:anim>
                                    <p:anim calcmode="lin" valueType="num">
                                      <p:cBhvr>
                                        <p:cTn id="39" dur="500" fill="hold"/>
                                        <p:tgtEl>
                                          <p:spTgt spid="56"/>
                                        </p:tgtEl>
                                        <p:attrNameLst>
                                          <p:attrName>ppt_x</p:attrName>
                                        </p:attrNameLst>
                                      </p:cBhvr>
                                      <p:tavLst>
                                        <p:tav tm="0">
                                          <p:val>
                                            <p:fltVal val="0.5"/>
                                          </p:val>
                                        </p:tav>
                                        <p:tav tm="100000">
                                          <p:val>
                                            <p:strVal val="#ppt_x"/>
                                          </p:val>
                                        </p:tav>
                                      </p:tavLst>
                                    </p:anim>
                                    <p:anim calcmode="lin" valueType="num">
                                      <p:cBhvr>
                                        <p:cTn id="40" dur="500" fill="hold"/>
                                        <p:tgtEl>
                                          <p:spTgt spid="5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bldLvl="0" animBg="1"/>
      <p:bldP spid="59" grpId="0" bldLvl="0" animBg="1"/>
      <p:bldP spid="2054" grpId="0"/>
      <p:bldP spid="10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0"/>
          <p:cNvGrpSpPr/>
          <p:nvPr/>
        </p:nvGrpSpPr>
        <p:grpSpPr>
          <a:xfrm>
            <a:off x="1625882" y="2904067"/>
            <a:ext cx="9015436" cy="1964266"/>
            <a:chOff x="1260022" y="2163164"/>
            <a:chExt cx="6960165" cy="1748634"/>
          </a:xfrm>
          <a:noFill/>
          <a:effectLst>
            <a:outerShdw blurRad="76200" dist="38100" dir="5400000" algn="t" rotWithShape="0">
              <a:prstClr val="black">
                <a:alpha val="28000"/>
              </a:prstClr>
            </a:outerShdw>
          </a:effectLst>
        </p:grpSpPr>
        <p:sp>
          <p:nvSpPr>
            <p:cNvPr id="20" name="Arc 54"/>
            <p:cNvSpPr/>
            <p:nvPr/>
          </p:nvSpPr>
          <p:spPr bwMode="auto">
            <a:xfrm>
              <a:off x="4740104" y="2171757"/>
              <a:ext cx="1740042" cy="1740041"/>
            </a:xfrm>
            <a:prstGeom prst="arc">
              <a:avLst>
                <a:gd name="adj1" fmla="val 21449734"/>
                <a:gd name="adj2" fmla="val 10900343"/>
              </a:avLst>
            </a:prstGeom>
            <a:grpFill/>
            <a:ln w="127000" cap="rnd">
              <a:solidFill>
                <a:schemeClr val="bg1">
                  <a:lumMod val="95000"/>
                </a:schemeClr>
              </a:solid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defRPr/>
              </a:pPr>
              <a:endParaRPr lang="en-US" sz="1560" strike="noStrike" noProof="1">
                <a:solidFill>
                  <a:srgbClr val="00B485"/>
                </a:solidFill>
                <a:latin typeface="Roboto" pitchFamily="2" charset="0"/>
                <a:ea typeface="Roboto" pitchFamily="2" charset="0"/>
              </a:endParaRPr>
            </a:p>
          </p:txBody>
        </p:sp>
        <p:sp>
          <p:nvSpPr>
            <p:cNvPr id="21" name="Arc 42"/>
            <p:cNvSpPr/>
            <p:nvPr/>
          </p:nvSpPr>
          <p:spPr bwMode="auto">
            <a:xfrm>
              <a:off x="1260022" y="2171757"/>
              <a:ext cx="1740042" cy="1740041"/>
            </a:xfrm>
            <a:prstGeom prst="arc">
              <a:avLst>
                <a:gd name="adj1" fmla="val 21449734"/>
                <a:gd name="adj2" fmla="val 10900343"/>
              </a:avLst>
            </a:prstGeom>
            <a:grpFill/>
            <a:ln w="127000" cap="rnd">
              <a:solidFill>
                <a:schemeClr val="bg1">
                  <a:lumMod val="95000"/>
                </a:schemeClr>
              </a:solid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defRPr/>
              </a:pPr>
              <a:endParaRPr lang="en-US" sz="1560" strike="noStrike" noProof="1">
                <a:solidFill>
                  <a:srgbClr val="00B485"/>
                </a:solidFill>
                <a:latin typeface="Roboto" pitchFamily="2" charset="0"/>
                <a:ea typeface="Roboto" pitchFamily="2" charset="0"/>
              </a:endParaRPr>
            </a:p>
          </p:txBody>
        </p:sp>
        <p:sp>
          <p:nvSpPr>
            <p:cNvPr id="22" name="Arc 40"/>
            <p:cNvSpPr/>
            <p:nvPr/>
          </p:nvSpPr>
          <p:spPr bwMode="auto">
            <a:xfrm rot="10800000">
              <a:off x="3000064" y="2163164"/>
              <a:ext cx="1740041" cy="1740041"/>
            </a:xfrm>
            <a:prstGeom prst="arc">
              <a:avLst>
                <a:gd name="adj1" fmla="val 21449734"/>
                <a:gd name="adj2" fmla="val 10900343"/>
              </a:avLst>
            </a:prstGeom>
            <a:grpFill/>
            <a:ln w="127000" cap="rnd">
              <a:solidFill>
                <a:schemeClr val="bg1">
                  <a:lumMod val="95000"/>
                </a:schemeClr>
              </a:solid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defRPr/>
              </a:pPr>
              <a:endParaRPr lang="en-US" sz="1560" strike="noStrike" noProof="1">
                <a:solidFill>
                  <a:srgbClr val="00B485"/>
                </a:solidFill>
                <a:latin typeface="Roboto" pitchFamily="2" charset="0"/>
                <a:ea typeface="Roboto" pitchFamily="2" charset="0"/>
              </a:endParaRPr>
            </a:p>
          </p:txBody>
        </p:sp>
        <p:sp>
          <p:nvSpPr>
            <p:cNvPr id="23" name="Arc 52"/>
            <p:cNvSpPr/>
            <p:nvPr/>
          </p:nvSpPr>
          <p:spPr bwMode="auto">
            <a:xfrm rot="10800000">
              <a:off x="6480146" y="2163164"/>
              <a:ext cx="1740041" cy="1740041"/>
            </a:xfrm>
            <a:prstGeom prst="arc">
              <a:avLst>
                <a:gd name="adj1" fmla="val 21449734"/>
                <a:gd name="adj2" fmla="val 10900343"/>
              </a:avLst>
            </a:prstGeom>
            <a:grpFill/>
            <a:ln w="127000" cap="rnd">
              <a:solidFill>
                <a:schemeClr val="bg1">
                  <a:lumMod val="95000"/>
                </a:schemeClr>
              </a:solid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defRPr/>
              </a:pPr>
              <a:endParaRPr lang="en-US" sz="1560" strike="noStrike" noProof="1">
                <a:solidFill>
                  <a:srgbClr val="00B485"/>
                </a:solidFill>
                <a:latin typeface="Roboto" pitchFamily="2" charset="0"/>
                <a:ea typeface="Roboto" pitchFamily="2" charset="0"/>
              </a:endParaRPr>
            </a:p>
          </p:txBody>
        </p:sp>
      </p:grpSp>
      <p:sp>
        <p:nvSpPr>
          <p:cNvPr id="107" name="TextBox 106"/>
          <p:cNvSpPr txBox="1"/>
          <p:nvPr/>
        </p:nvSpPr>
        <p:spPr>
          <a:xfrm>
            <a:off x="1388534" y="1205392"/>
            <a:ext cx="2929466" cy="1680363"/>
          </a:xfrm>
          <a:prstGeom prst="rect">
            <a:avLst/>
          </a:prstGeom>
          <a:noFill/>
        </p:spPr>
        <p:txBody>
          <a:bodyPr wrap="square" lIns="79154" tIns="39576" rIns="79154" bIns="39576" rtlCol="0">
            <a:spAutoFit/>
          </a:bodyPr>
          <a:lstStyle/>
          <a:p>
            <a:pPr fontAlgn="auto">
              <a:lnSpc>
                <a:spcPct val="130000"/>
              </a:lnSpc>
            </a:pPr>
            <a:r>
              <a:rPr lang="zh-CN" altLang="zh-CN" sz="1600" dirty="0" smtClean="0">
                <a:latin typeface="微软雅黑" pitchFamily="34" charset="-122"/>
                <a:ea typeface="微软雅黑" pitchFamily="34" charset="-122"/>
              </a:rPr>
              <a:t>加强备课组建设。各备课组高度重视每周一次的组内大教研，组长安排好具体任务，每次教研不少于两个小时。年级处有专人检查督促</a:t>
            </a:r>
            <a:r>
              <a:rPr lang="zh-CN" altLang="en-US" sz="1600" dirty="0" smtClean="0">
                <a:latin typeface="微软雅黑" pitchFamily="34" charset="-122"/>
                <a:ea typeface="微软雅黑" pitchFamily="34" charset="-122"/>
              </a:rPr>
              <a:t>。</a:t>
            </a:r>
            <a:endParaRPr lang="zh-CN" altLang="en-US" sz="1600" noProof="1">
              <a:solidFill>
                <a:schemeClr val="tx1">
                  <a:lumMod val="75000"/>
                  <a:lumOff val="25000"/>
                </a:schemeClr>
              </a:solidFill>
              <a:latin typeface="微软雅黑" pitchFamily="34" charset="-122"/>
              <a:ea typeface="微软雅黑" pitchFamily="34" charset="-122"/>
            </a:endParaRPr>
          </a:p>
        </p:txBody>
      </p:sp>
      <p:sp>
        <p:nvSpPr>
          <p:cNvPr id="110" name="TextBox 109"/>
          <p:cNvSpPr txBox="1"/>
          <p:nvPr/>
        </p:nvSpPr>
        <p:spPr>
          <a:xfrm>
            <a:off x="3124200" y="4418495"/>
            <a:ext cx="3581399" cy="2320538"/>
          </a:xfrm>
          <a:prstGeom prst="rect">
            <a:avLst/>
          </a:prstGeom>
          <a:noFill/>
        </p:spPr>
        <p:txBody>
          <a:bodyPr wrap="square" lIns="79154" tIns="39576" rIns="79154" bIns="39576" rtlCol="0">
            <a:spAutoFit/>
          </a:bodyPr>
          <a:lstStyle/>
          <a:p>
            <a:pPr fontAlgn="auto">
              <a:lnSpc>
                <a:spcPct val="130000"/>
              </a:lnSpc>
            </a:pPr>
            <a:r>
              <a:rPr lang="zh-CN" altLang="zh-CN" sz="1600" dirty="0" smtClean="0">
                <a:latin typeface="微软雅黑" pitchFamily="34" charset="-122"/>
                <a:ea typeface="微软雅黑" pitchFamily="34" charset="-122"/>
              </a:rPr>
              <a:t>高度重视课堂建设。高三年级严格按照学校要求，课堂教学环节力求精讲精练，每堂课给学生留出足够的反思整理的时间，课堂教学在严抓基础知识点的基础上，结合历年高考真题，有针对性的拓展、延伸，每堂课都力求实用、高效。</a:t>
            </a:r>
            <a:endParaRPr lang="zh-CN" altLang="en-US" sz="1600" noProof="1">
              <a:latin typeface="微软雅黑" pitchFamily="34" charset="-122"/>
              <a:ea typeface="微软雅黑" pitchFamily="34" charset="-122"/>
            </a:endParaRPr>
          </a:p>
        </p:txBody>
      </p:sp>
      <p:sp>
        <p:nvSpPr>
          <p:cNvPr id="113" name="TextBox 112"/>
          <p:cNvSpPr txBox="1"/>
          <p:nvPr/>
        </p:nvSpPr>
        <p:spPr>
          <a:xfrm>
            <a:off x="5850467" y="1103795"/>
            <a:ext cx="3564466" cy="1680363"/>
          </a:xfrm>
          <a:prstGeom prst="rect">
            <a:avLst/>
          </a:prstGeom>
          <a:noFill/>
        </p:spPr>
        <p:txBody>
          <a:bodyPr wrap="square" lIns="79154" tIns="39576" rIns="79154" bIns="39576" rtlCol="0">
            <a:spAutoFit/>
          </a:bodyPr>
          <a:lstStyle/>
          <a:p>
            <a:pPr fontAlgn="auto">
              <a:lnSpc>
                <a:spcPct val="130000"/>
              </a:lnSpc>
            </a:pPr>
            <a:r>
              <a:rPr lang="zh-CN" altLang="zh-CN" sz="1600" dirty="0" smtClean="0">
                <a:latin typeface="微软雅黑" pitchFamily="34" charset="-122"/>
                <a:ea typeface="微软雅黑" pitchFamily="34" charset="-122"/>
              </a:rPr>
              <a:t>加强听课、巡课督促检查。各学科组每周都上教研课，展示集体备课成果，除此之外，年级处还按照学校要求进行推门听课，每天都有专人随机听课，督促老师们上好每一节课</a:t>
            </a:r>
            <a:r>
              <a:rPr lang="zh-CN" altLang="en-US" sz="1600" dirty="0" smtClean="0">
                <a:latin typeface="微软雅黑" pitchFamily="34" charset="-122"/>
                <a:ea typeface="微软雅黑" pitchFamily="34" charset="-122"/>
              </a:rPr>
              <a:t>。</a:t>
            </a:r>
            <a:endParaRPr lang="zh-CN" altLang="en-US" sz="1600" noProof="1">
              <a:latin typeface="微软雅黑" pitchFamily="34" charset="-122"/>
              <a:ea typeface="微软雅黑" pitchFamily="34" charset="-122"/>
            </a:endParaRPr>
          </a:p>
        </p:txBody>
      </p:sp>
      <p:sp>
        <p:nvSpPr>
          <p:cNvPr id="116" name="TextBox 115"/>
          <p:cNvSpPr txBox="1"/>
          <p:nvPr/>
        </p:nvSpPr>
        <p:spPr>
          <a:xfrm>
            <a:off x="8220074" y="4359228"/>
            <a:ext cx="3336925" cy="2320538"/>
          </a:xfrm>
          <a:prstGeom prst="rect">
            <a:avLst/>
          </a:prstGeom>
          <a:noFill/>
        </p:spPr>
        <p:txBody>
          <a:bodyPr wrap="square" lIns="79154" tIns="39576" rIns="79154" bIns="39576" rtlCol="0">
            <a:spAutoFit/>
          </a:bodyPr>
          <a:lstStyle/>
          <a:p>
            <a:pPr fontAlgn="auto">
              <a:lnSpc>
                <a:spcPct val="130000"/>
              </a:lnSpc>
            </a:pPr>
            <a:r>
              <a:rPr lang="zh-CN" altLang="zh-CN" sz="1600" dirty="0" smtClean="0">
                <a:latin typeface="微软雅黑" pitchFamily="34" charset="-122"/>
                <a:ea typeface="微软雅黑" pitchFamily="34" charset="-122"/>
              </a:rPr>
              <a:t>及时进行课堂总结。年级处每周召开备课组长例会，对近期发现的教学问题及时梳理、总结、反思、纠正，不断提高备考效率。五是各备课组高度重视整理总结历年高考试题，在此基础上进行更高效的备课、上课、批改，教学效</a:t>
            </a:r>
            <a:r>
              <a:rPr lang="zh-CN" altLang="en-US" sz="1600" dirty="0" smtClean="0">
                <a:latin typeface="微软雅黑" pitchFamily="34" charset="-122"/>
                <a:ea typeface="微软雅黑" pitchFamily="34" charset="-122"/>
              </a:rPr>
              <a:t>。</a:t>
            </a:r>
            <a:endParaRPr lang="zh-CN" altLang="en-US" sz="1600" noProof="1">
              <a:latin typeface="微软雅黑" pitchFamily="34" charset="-122"/>
              <a:ea typeface="微软雅黑" pitchFamily="34" charset="-122"/>
            </a:endParaRPr>
          </a:p>
        </p:txBody>
      </p:sp>
      <p:grpSp>
        <p:nvGrpSpPr>
          <p:cNvPr id="7" name="组合 4"/>
          <p:cNvGrpSpPr/>
          <p:nvPr/>
        </p:nvGrpSpPr>
        <p:grpSpPr>
          <a:xfrm>
            <a:off x="2079625" y="2851150"/>
            <a:ext cx="1562100" cy="1563688"/>
            <a:chOff x="2201071" y="3406041"/>
            <a:chExt cx="1805286" cy="1805938"/>
          </a:xfrm>
        </p:grpSpPr>
        <p:grpSp>
          <p:nvGrpSpPr>
            <p:cNvPr id="8" name="组合 61"/>
            <p:cNvGrpSpPr/>
            <p:nvPr/>
          </p:nvGrpSpPr>
          <p:grpSpPr>
            <a:xfrm>
              <a:off x="2201071" y="3406041"/>
              <a:ext cx="1805286" cy="1805938"/>
              <a:chOff x="4345444" y="2542859"/>
              <a:chExt cx="1810550" cy="1811205"/>
            </a:xfrm>
          </p:grpSpPr>
          <p:grpSp>
            <p:nvGrpSpPr>
              <p:cNvPr id="9" name="组合 62"/>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65" name="同心圆 64"/>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66" name="椭圆 65"/>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64" name="椭圆 63"/>
              <p:cNvSpPr/>
              <p:nvPr/>
            </p:nvSpPr>
            <p:spPr>
              <a:xfrm>
                <a:off x="4565570" y="2763062"/>
                <a:ext cx="1370298" cy="1370793"/>
              </a:xfrm>
              <a:prstGeom prst="ellipse">
                <a:avLst/>
              </a:prstGeom>
              <a:solidFill>
                <a:srgbClr val="00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70" name="TextBox 69"/>
            <p:cNvSpPr txBox="1"/>
            <p:nvPr/>
          </p:nvSpPr>
          <p:spPr>
            <a:xfrm>
              <a:off x="2889704" y="3995186"/>
              <a:ext cx="1023614" cy="533187"/>
            </a:xfrm>
            <a:prstGeom prst="rect">
              <a:avLst/>
            </a:prstGeom>
            <a:noFill/>
          </p:spPr>
          <p:txBody>
            <a:bodyPr wrap="square" rtlCol="0">
              <a:spAutoFit/>
            </a:bodyPr>
            <a:lstStyle/>
            <a:p>
              <a:pPr fontAlgn="auto"/>
              <a:r>
                <a:rPr lang="en-US" altLang="zh-CN" sz="2400" noProof="1" smtClean="0">
                  <a:solidFill>
                    <a:schemeClr val="bg1"/>
                  </a:solidFill>
                  <a:latin typeface="微软雅黑" panose="020B0503020204020204" charset="-122"/>
                  <a:ea typeface="微软雅黑" panose="020B0503020204020204" charset="-122"/>
                  <a:cs typeface="+mn-cs"/>
                </a:rPr>
                <a:t>1</a:t>
              </a:r>
              <a:endParaRPr lang="zh-CN" altLang="en-US" sz="2400" noProof="1">
                <a:solidFill>
                  <a:schemeClr val="bg1"/>
                </a:solidFill>
                <a:latin typeface="微软雅黑" panose="020B0503020204020204" charset="-122"/>
                <a:ea typeface="微软雅黑" panose="020B0503020204020204" charset="-122"/>
              </a:endParaRPr>
            </a:p>
          </p:txBody>
        </p:sp>
      </p:grpSp>
      <p:grpSp>
        <p:nvGrpSpPr>
          <p:cNvPr id="10" name="组合 2"/>
          <p:cNvGrpSpPr/>
          <p:nvPr/>
        </p:nvGrpSpPr>
        <p:grpSpPr>
          <a:xfrm>
            <a:off x="6564313" y="2851150"/>
            <a:ext cx="1563687" cy="1563688"/>
            <a:chOff x="7382260" y="3406041"/>
            <a:chExt cx="1805286" cy="1805938"/>
          </a:xfrm>
        </p:grpSpPr>
        <p:grpSp>
          <p:nvGrpSpPr>
            <p:cNvPr id="11" name="组合 70"/>
            <p:cNvGrpSpPr/>
            <p:nvPr/>
          </p:nvGrpSpPr>
          <p:grpSpPr>
            <a:xfrm>
              <a:off x="7382260" y="3406041"/>
              <a:ext cx="1805286" cy="1805938"/>
              <a:chOff x="4345444" y="2542859"/>
              <a:chExt cx="1810550" cy="1811205"/>
            </a:xfrm>
          </p:grpSpPr>
          <p:grpSp>
            <p:nvGrpSpPr>
              <p:cNvPr id="12" name="组合 71"/>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74" name="同心圆 73"/>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75" name="椭圆 74"/>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73" name="椭圆 72"/>
              <p:cNvSpPr/>
              <p:nvPr/>
            </p:nvSpPr>
            <p:spPr>
              <a:xfrm>
                <a:off x="4565570" y="2763062"/>
                <a:ext cx="1370298" cy="1370793"/>
              </a:xfrm>
              <a:prstGeom prst="ellipse">
                <a:avLst/>
              </a:prstGeom>
              <a:solidFill>
                <a:srgbClr val="00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79" name="TextBox 78"/>
            <p:cNvSpPr txBox="1"/>
            <p:nvPr/>
          </p:nvSpPr>
          <p:spPr>
            <a:xfrm>
              <a:off x="8002269" y="3925508"/>
              <a:ext cx="1023614" cy="533187"/>
            </a:xfrm>
            <a:prstGeom prst="rect">
              <a:avLst/>
            </a:prstGeom>
            <a:noFill/>
          </p:spPr>
          <p:txBody>
            <a:bodyPr wrap="square" rtlCol="0">
              <a:spAutoFit/>
            </a:bodyPr>
            <a:lstStyle/>
            <a:p>
              <a:pPr fontAlgn="auto"/>
              <a:r>
                <a:rPr lang="en-US" altLang="zh-CN" sz="2400" noProof="1" smtClean="0">
                  <a:solidFill>
                    <a:schemeClr val="bg1"/>
                  </a:solidFill>
                  <a:latin typeface="微软雅黑" panose="020B0503020204020204" charset="-122"/>
                  <a:ea typeface="微软雅黑" panose="020B0503020204020204" charset="-122"/>
                  <a:cs typeface="+mn-cs"/>
                </a:rPr>
                <a:t>3</a:t>
              </a:r>
              <a:endParaRPr lang="zh-CN" altLang="en-US" sz="2400" noProof="1">
                <a:solidFill>
                  <a:schemeClr val="bg1"/>
                </a:solidFill>
                <a:latin typeface="微软雅黑" panose="020B0503020204020204" charset="-122"/>
                <a:ea typeface="微软雅黑" panose="020B0503020204020204" charset="-122"/>
              </a:endParaRPr>
            </a:p>
          </p:txBody>
        </p:sp>
      </p:grpSp>
      <p:grpSp>
        <p:nvGrpSpPr>
          <p:cNvPr id="13" name="组合 3"/>
          <p:cNvGrpSpPr/>
          <p:nvPr/>
        </p:nvGrpSpPr>
        <p:grpSpPr>
          <a:xfrm>
            <a:off x="4338638" y="2851150"/>
            <a:ext cx="1563687" cy="1563688"/>
            <a:chOff x="4811090" y="3406041"/>
            <a:chExt cx="1805286" cy="1805938"/>
          </a:xfrm>
        </p:grpSpPr>
        <p:grpSp>
          <p:nvGrpSpPr>
            <p:cNvPr id="14" name="组合 79"/>
            <p:cNvGrpSpPr/>
            <p:nvPr/>
          </p:nvGrpSpPr>
          <p:grpSpPr>
            <a:xfrm>
              <a:off x="4811090" y="3406041"/>
              <a:ext cx="1805286" cy="1805938"/>
              <a:chOff x="4345444" y="2542859"/>
              <a:chExt cx="1810550" cy="1811205"/>
            </a:xfrm>
          </p:grpSpPr>
          <p:grpSp>
            <p:nvGrpSpPr>
              <p:cNvPr id="15" name="组合 80"/>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85" name="同心圆 84"/>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86" name="椭圆 85"/>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82" name="椭圆 81"/>
              <p:cNvSpPr/>
              <p:nvPr/>
            </p:nvSpPr>
            <p:spPr>
              <a:xfrm>
                <a:off x="4585176" y="2753256"/>
                <a:ext cx="1370298" cy="1370793"/>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118" name="TextBox 117"/>
            <p:cNvSpPr txBox="1"/>
            <p:nvPr/>
          </p:nvSpPr>
          <p:spPr>
            <a:xfrm>
              <a:off x="5479974" y="3954843"/>
              <a:ext cx="1023614" cy="533187"/>
            </a:xfrm>
            <a:prstGeom prst="rect">
              <a:avLst/>
            </a:prstGeom>
            <a:noFill/>
          </p:spPr>
          <p:txBody>
            <a:bodyPr wrap="square" rtlCol="0">
              <a:spAutoFit/>
            </a:bodyPr>
            <a:lstStyle/>
            <a:p>
              <a:pPr fontAlgn="auto"/>
              <a:r>
                <a:rPr lang="en-US" altLang="zh-CN" sz="2400" noProof="1" smtClean="0">
                  <a:solidFill>
                    <a:schemeClr val="bg1"/>
                  </a:solidFill>
                  <a:latin typeface="微软雅黑" panose="020B0503020204020204" charset="-122"/>
                  <a:ea typeface="微软雅黑" panose="020B0503020204020204" charset="-122"/>
                  <a:cs typeface="+mn-cs"/>
                </a:rPr>
                <a:t>2</a:t>
              </a:r>
              <a:endParaRPr lang="zh-CN" altLang="en-US" sz="2400" noProof="1">
                <a:solidFill>
                  <a:schemeClr val="bg1"/>
                </a:solidFill>
                <a:latin typeface="微软雅黑" panose="020B0503020204020204" charset="-122"/>
                <a:ea typeface="微软雅黑" panose="020B0503020204020204" charset="-122"/>
              </a:endParaRPr>
            </a:p>
          </p:txBody>
        </p:sp>
      </p:grpSp>
      <p:grpSp>
        <p:nvGrpSpPr>
          <p:cNvPr id="16" name="组合 1"/>
          <p:cNvGrpSpPr/>
          <p:nvPr/>
        </p:nvGrpSpPr>
        <p:grpSpPr>
          <a:xfrm>
            <a:off x="8801100" y="2851150"/>
            <a:ext cx="1562100" cy="1563688"/>
            <a:chOff x="9964778" y="3406041"/>
            <a:chExt cx="1805286" cy="1805938"/>
          </a:xfrm>
        </p:grpSpPr>
        <p:grpSp>
          <p:nvGrpSpPr>
            <p:cNvPr id="17" name="组合 118"/>
            <p:cNvGrpSpPr/>
            <p:nvPr/>
          </p:nvGrpSpPr>
          <p:grpSpPr>
            <a:xfrm>
              <a:off x="9964778" y="3406041"/>
              <a:ext cx="1805286" cy="1805938"/>
              <a:chOff x="4345444" y="2542859"/>
              <a:chExt cx="1810550" cy="1811205"/>
            </a:xfrm>
          </p:grpSpPr>
          <p:grpSp>
            <p:nvGrpSpPr>
              <p:cNvPr id="18" name="组合 119"/>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122" name="同心圆 121"/>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solidFill>
                      <a:schemeClr val="tx1"/>
                    </a:solidFill>
                  </a:endParaRPr>
                </a:p>
              </p:txBody>
            </p:sp>
            <p:sp>
              <p:nvSpPr>
                <p:cNvPr id="123" name="椭圆 122"/>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121" name="椭圆 120"/>
              <p:cNvSpPr/>
              <p:nvPr/>
            </p:nvSpPr>
            <p:spPr>
              <a:xfrm>
                <a:off x="4585197" y="2802288"/>
                <a:ext cx="1370298" cy="1370793"/>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560" strike="noStrike" noProof="1"/>
              </a:p>
            </p:txBody>
          </p:sp>
        </p:grpSp>
        <p:sp>
          <p:nvSpPr>
            <p:cNvPr id="124" name="TextBox 123"/>
            <p:cNvSpPr txBox="1"/>
            <p:nvPr/>
          </p:nvSpPr>
          <p:spPr>
            <a:xfrm>
              <a:off x="10633840" y="4033069"/>
              <a:ext cx="1023614" cy="533187"/>
            </a:xfrm>
            <a:prstGeom prst="rect">
              <a:avLst/>
            </a:prstGeom>
            <a:noFill/>
          </p:spPr>
          <p:txBody>
            <a:bodyPr wrap="square" rtlCol="0">
              <a:spAutoFit/>
            </a:bodyPr>
            <a:lstStyle/>
            <a:p>
              <a:pPr fontAlgn="auto"/>
              <a:r>
                <a:rPr lang="en-US" altLang="zh-CN" sz="2400" noProof="1" smtClean="0">
                  <a:solidFill>
                    <a:schemeClr val="bg1"/>
                  </a:solidFill>
                  <a:latin typeface="微软雅黑" panose="020B0503020204020204" charset="-122"/>
                  <a:ea typeface="微软雅黑" panose="020B0503020204020204" charset="-122"/>
                  <a:cs typeface="+mn-cs"/>
                </a:rPr>
                <a:t>4</a:t>
              </a:r>
              <a:endParaRPr lang="zh-CN" altLang="en-US" sz="2400" noProof="1">
                <a:solidFill>
                  <a:schemeClr val="bg1"/>
                </a:solidFill>
                <a:latin typeface="微软雅黑" panose="020B0503020204020204" charset="-122"/>
                <a:ea typeface="微软雅黑" panose="020B0503020204020204" charset="-122"/>
              </a:endParaRPr>
            </a:p>
          </p:txBody>
        </p:sp>
      </p:grpSp>
      <p:sp>
        <p:nvSpPr>
          <p:cNvPr id="76801" name="Rectangle 1"/>
          <p:cNvSpPr>
            <a:spLocks noChangeArrowheads="1"/>
          </p:cNvSpPr>
          <p:nvPr/>
        </p:nvSpPr>
        <p:spPr bwMode="auto">
          <a:xfrm>
            <a:off x="1189293" y="291150"/>
            <a:ext cx="578235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61950" algn="l" defTabSz="914400" rtl="0" eaLnBrk="1" fontAlgn="base" latinLnBrk="0" hangingPunct="1">
              <a:lnSpc>
                <a:spcPct val="100000"/>
              </a:lnSpc>
              <a:spcBef>
                <a:spcPct val="0"/>
              </a:spcBef>
              <a:spcAft>
                <a:spcPct val="0"/>
              </a:spcAft>
              <a:buClrTx/>
              <a:buSzTx/>
              <a:buFontTx/>
              <a:buNone/>
              <a:tabLst/>
            </a:pPr>
            <a:r>
              <a:rPr lang="zh-CN" altLang="zh-CN" sz="2400" dirty="0" smtClean="0">
                <a:solidFill>
                  <a:srgbClr val="0066FF"/>
                </a:solidFill>
                <a:latin typeface="微软雅黑" pitchFamily="34" charset="-122"/>
                <a:ea typeface="微软雅黑" pitchFamily="34" charset="-122"/>
              </a:rPr>
              <a:t>注重集体研讨，高效落实各个备考环节</a:t>
            </a:r>
          </a:p>
        </p:txBody>
      </p:sp>
      <p:grpSp>
        <p:nvGrpSpPr>
          <p:cNvPr id="49" name="组合 48"/>
          <p:cNvGrpSpPr/>
          <p:nvPr/>
        </p:nvGrpSpPr>
        <p:grpSpPr>
          <a:xfrm>
            <a:off x="0" y="124747"/>
            <a:ext cx="1405467" cy="865853"/>
            <a:chOff x="5553262" y="2638733"/>
            <a:chExt cx="2397222" cy="2093640"/>
          </a:xfrm>
        </p:grpSpPr>
        <p:grpSp>
          <p:nvGrpSpPr>
            <p:cNvPr id="50" name="组合 7"/>
            <p:cNvGrpSpPr/>
            <p:nvPr/>
          </p:nvGrpSpPr>
          <p:grpSpPr>
            <a:xfrm>
              <a:off x="5553262" y="2638733"/>
              <a:ext cx="2397222" cy="2093640"/>
              <a:chOff x="5553262" y="2638733"/>
              <a:chExt cx="2397222" cy="2093640"/>
            </a:xfrm>
          </p:grpSpPr>
          <p:grpSp>
            <p:nvGrpSpPr>
              <p:cNvPr id="52" name="组合 81"/>
              <p:cNvGrpSpPr/>
              <p:nvPr/>
            </p:nvGrpSpPr>
            <p:grpSpPr>
              <a:xfrm>
                <a:off x="5553262" y="2638733"/>
                <a:ext cx="2397222" cy="2093640"/>
                <a:chOff x="1511944" y="2420246"/>
                <a:chExt cx="2627152" cy="2294453"/>
              </a:xfrm>
              <a:effectLst>
                <a:outerShdw blurRad="203200" dist="38100" dir="3780000" sx="103000" sy="103000" algn="t" rotWithShape="0">
                  <a:prstClr val="black">
                    <a:alpha val="25000"/>
                  </a:prstClr>
                </a:outerShdw>
              </a:effectLst>
            </p:grpSpPr>
            <p:sp>
              <p:nvSpPr>
                <p:cNvPr id="54"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sp>
              <p:nvSpPr>
                <p:cNvPr id="55"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53" name="Freeform 7"/>
              <p:cNvSpPr/>
              <p:nvPr/>
            </p:nvSpPr>
            <p:spPr bwMode="auto">
              <a:xfrm>
                <a:off x="5864945" y="2882683"/>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0066FF"/>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51" name="TextBox 85"/>
            <p:cNvSpPr txBox="1"/>
            <p:nvPr/>
          </p:nvSpPr>
          <p:spPr>
            <a:xfrm>
              <a:off x="6259489" y="3110170"/>
              <a:ext cx="1010287" cy="1116310"/>
            </a:xfrm>
            <a:prstGeom prst="rect">
              <a:avLst/>
            </a:prstGeom>
            <a:noFill/>
            <a:ln w="9525">
              <a:noFill/>
            </a:ln>
          </p:spPr>
          <p:txBody>
            <a:bodyPr wrap="square" anchor="t">
              <a:spAutoFit/>
            </a:bodyPr>
            <a:lstStyle/>
            <a:p>
              <a:r>
                <a:rPr lang="en-US" altLang="zh-CN" sz="2400" dirty="0">
                  <a:solidFill>
                    <a:schemeClr val="bg1"/>
                  </a:solidFill>
                  <a:latin typeface="DFGothic-EB" panose="02010609010101010101" pitchFamily="1" charset="-128"/>
                  <a:ea typeface="DFGothic-EB" panose="02010609010101010101" pitchFamily="1" charset="-128"/>
                </a:rPr>
                <a:t>03</a:t>
              </a:r>
              <a:endParaRPr lang="zh-CN" altLang="en-US" sz="2400" dirty="0">
                <a:solidFill>
                  <a:schemeClr val="bg1"/>
                </a:solidFill>
                <a:latin typeface="DFGothic-EB" panose="02010609010101010101" pitchFamily="1" charset="-128"/>
                <a:ea typeface="DFGothic-EB" panose="02010609010101010101" pitchFamily="1" charset="-128"/>
              </a:endParaRP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500" fill="hold"/>
                                        <p:tgtEl>
                                          <p:spTgt spid="13"/>
                                        </p:tgtEl>
                                        <p:attrNameLst>
                                          <p:attrName>ppt_w</p:attrName>
                                        </p:attrNameLst>
                                      </p:cBhvr>
                                      <p:tavLst>
                                        <p:tav tm="0">
                                          <p:val>
                                            <p:fltVal val="0"/>
                                          </p:val>
                                        </p:tav>
                                        <p:tav tm="100000">
                                          <p:val>
                                            <p:strVal val="#ppt_w"/>
                                          </p:val>
                                        </p:tav>
                                      </p:tavLst>
                                    </p:anim>
                                    <p:anim calcmode="lin" valueType="num">
                                      <p:cBhvr>
                                        <p:cTn id="16" dur="500" fill="hold"/>
                                        <p:tgtEl>
                                          <p:spTgt spid="13"/>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childTnLst>
                                </p:cTn>
                              </p:par>
                              <p:par>
                                <p:cTn id="25" presetID="23" presetClass="entr" presetSubtype="528" fill="hold" nodeType="withEffect">
                                  <p:stCondLst>
                                    <p:cond delay="600"/>
                                  </p:stCondLst>
                                  <p:childTnLst>
                                    <p:set>
                                      <p:cBhvr>
                                        <p:cTn id="26" dur="1" fill="hold">
                                          <p:stCondLst>
                                            <p:cond delay="0"/>
                                          </p:stCondLst>
                                        </p:cTn>
                                        <p:tgtEl>
                                          <p:spTgt spid="49"/>
                                        </p:tgtEl>
                                        <p:attrNameLst>
                                          <p:attrName>style.visibility</p:attrName>
                                        </p:attrNameLst>
                                      </p:cBhvr>
                                      <p:to>
                                        <p:strVal val="visible"/>
                                      </p:to>
                                    </p:set>
                                    <p:anim calcmode="lin" valueType="num">
                                      <p:cBhvr>
                                        <p:cTn id="27" dur="500" fill="hold"/>
                                        <p:tgtEl>
                                          <p:spTgt spid="49"/>
                                        </p:tgtEl>
                                        <p:attrNameLst>
                                          <p:attrName>ppt_w</p:attrName>
                                        </p:attrNameLst>
                                      </p:cBhvr>
                                      <p:tavLst>
                                        <p:tav tm="0">
                                          <p:val>
                                            <p:fltVal val="0"/>
                                          </p:val>
                                        </p:tav>
                                        <p:tav tm="100000">
                                          <p:val>
                                            <p:strVal val="#ppt_w"/>
                                          </p:val>
                                        </p:tav>
                                      </p:tavLst>
                                    </p:anim>
                                    <p:anim calcmode="lin" valueType="num">
                                      <p:cBhvr>
                                        <p:cTn id="28" dur="500" fill="hold"/>
                                        <p:tgtEl>
                                          <p:spTgt spid="49"/>
                                        </p:tgtEl>
                                        <p:attrNameLst>
                                          <p:attrName>ppt_h</p:attrName>
                                        </p:attrNameLst>
                                      </p:cBhvr>
                                      <p:tavLst>
                                        <p:tav tm="0">
                                          <p:val>
                                            <p:fltVal val="0"/>
                                          </p:val>
                                        </p:tav>
                                        <p:tav tm="100000">
                                          <p:val>
                                            <p:strVal val="#ppt_h"/>
                                          </p:val>
                                        </p:tav>
                                      </p:tavLst>
                                    </p:anim>
                                    <p:anim calcmode="lin" valueType="num">
                                      <p:cBhvr>
                                        <p:cTn id="29" dur="500" fill="hold"/>
                                        <p:tgtEl>
                                          <p:spTgt spid="49"/>
                                        </p:tgtEl>
                                        <p:attrNameLst>
                                          <p:attrName>ppt_x</p:attrName>
                                        </p:attrNameLst>
                                      </p:cBhvr>
                                      <p:tavLst>
                                        <p:tav tm="0">
                                          <p:val>
                                            <p:fltVal val="0.5"/>
                                          </p:val>
                                        </p:tav>
                                        <p:tav tm="100000">
                                          <p:val>
                                            <p:strVal val="#ppt_x"/>
                                          </p:val>
                                        </p:tav>
                                      </p:tavLst>
                                    </p:anim>
                                    <p:anim calcmode="lin" valueType="num">
                                      <p:cBhvr>
                                        <p:cTn id="30"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Box 50"/>
          <p:cNvSpPr txBox="1"/>
          <p:nvPr/>
        </p:nvSpPr>
        <p:spPr>
          <a:xfrm>
            <a:off x="751776" y="2122998"/>
            <a:ext cx="3719556" cy="353450"/>
          </a:xfrm>
          <a:prstGeom prst="rect">
            <a:avLst/>
          </a:prstGeom>
          <a:noFill/>
          <a:ln>
            <a:noFill/>
          </a:ln>
        </p:spPr>
        <p:txBody>
          <a:bodyPr wrap="square" lIns="45233" tIns="22616" rIns="45233" bIns="22616" rtlCol="0">
            <a:spAutoFit/>
          </a:bodyPr>
          <a:lstStyle/>
          <a:p>
            <a:r>
              <a:rPr lang="zh-CN" altLang="zh-CN" sz="2000" dirty="0" smtClean="0"/>
              <a:t>。</a:t>
            </a:r>
            <a:endParaRPr lang="zh-CN" altLang="zh-CN" sz="2000" dirty="0"/>
          </a:p>
        </p:txBody>
      </p:sp>
      <p:sp>
        <p:nvSpPr>
          <p:cNvPr id="52" name="Freeform 16"/>
          <p:cNvSpPr/>
          <p:nvPr/>
        </p:nvSpPr>
        <p:spPr bwMode="auto">
          <a:xfrm flipH="1">
            <a:off x="0" y="0"/>
            <a:ext cx="12381865" cy="1519555"/>
          </a:xfrm>
          <a:custGeom>
            <a:avLst/>
            <a:gdLst>
              <a:gd name="T0" fmla="*/ 1332 w 1338"/>
              <a:gd name="T1" fmla="*/ 129 h 217"/>
              <a:gd name="T2" fmla="*/ 529 w 1338"/>
              <a:gd name="T3" fmla="*/ 129 h 217"/>
              <a:gd name="T4" fmla="*/ 479 w 1338"/>
              <a:gd name="T5" fmla="*/ 129 h 217"/>
              <a:gd name="T6" fmla="*/ 475 w 1338"/>
              <a:gd name="T7" fmla="*/ 129 h 217"/>
              <a:gd name="T8" fmla="*/ 475 w 1338"/>
              <a:gd name="T9" fmla="*/ 128 h 217"/>
              <a:gd name="T10" fmla="*/ 470 w 1338"/>
              <a:gd name="T11" fmla="*/ 116 h 217"/>
              <a:gd name="T12" fmla="*/ 463 w 1338"/>
              <a:gd name="T13" fmla="*/ 96 h 217"/>
              <a:gd name="T14" fmla="*/ 453 w 1338"/>
              <a:gd name="T15" fmla="*/ 96 h 217"/>
              <a:gd name="T16" fmla="*/ 442 w 1338"/>
              <a:gd name="T17" fmla="*/ 126 h 217"/>
              <a:gd name="T18" fmla="*/ 426 w 1338"/>
              <a:gd name="T19" fmla="*/ 69 h 217"/>
              <a:gd name="T20" fmla="*/ 416 w 1338"/>
              <a:gd name="T21" fmla="*/ 69 h 217"/>
              <a:gd name="T22" fmla="*/ 379 w 1338"/>
              <a:gd name="T23" fmla="*/ 192 h 217"/>
              <a:gd name="T24" fmla="*/ 333 w 1338"/>
              <a:gd name="T25" fmla="*/ 5 h 217"/>
              <a:gd name="T26" fmla="*/ 324 w 1338"/>
              <a:gd name="T27" fmla="*/ 5 h 217"/>
              <a:gd name="T28" fmla="*/ 281 w 1338"/>
              <a:gd name="T29" fmla="*/ 143 h 217"/>
              <a:gd name="T30" fmla="*/ 260 w 1338"/>
              <a:gd name="T31" fmla="*/ 89 h 217"/>
              <a:gd name="T32" fmla="*/ 251 w 1338"/>
              <a:gd name="T33" fmla="*/ 88 h 217"/>
              <a:gd name="T34" fmla="*/ 224 w 1338"/>
              <a:gd name="T35" fmla="*/ 142 h 217"/>
              <a:gd name="T36" fmla="*/ 206 w 1338"/>
              <a:gd name="T37" fmla="*/ 94 h 217"/>
              <a:gd name="T38" fmla="*/ 197 w 1338"/>
              <a:gd name="T39" fmla="*/ 92 h 217"/>
              <a:gd name="T40" fmla="*/ 177 w 1338"/>
              <a:gd name="T41" fmla="*/ 128 h 217"/>
              <a:gd name="T42" fmla="*/ 177 w 1338"/>
              <a:gd name="T43" fmla="*/ 129 h 217"/>
              <a:gd name="T44" fmla="*/ 168 w 1338"/>
              <a:gd name="T45" fmla="*/ 129 h 217"/>
              <a:gd name="T46" fmla="*/ 79 w 1338"/>
              <a:gd name="T47" fmla="*/ 129 h 217"/>
              <a:gd name="T48" fmla="*/ 7 w 1338"/>
              <a:gd name="T49" fmla="*/ 129 h 217"/>
              <a:gd name="T50" fmla="*/ 7 w 1338"/>
              <a:gd name="T51" fmla="*/ 139 h 217"/>
              <a:gd name="T52" fmla="*/ 180 w 1338"/>
              <a:gd name="T53" fmla="*/ 139 h 217"/>
              <a:gd name="T54" fmla="*/ 184 w 1338"/>
              <a:gd name="T55" fmla="*/ 136 h 217"/>
              <a:gd name="T56" fmla="*/ 201 w 1338"/>
              <a:gd name="T57" fmla="*/ 107 h 217"/>
              <a:gd name="T58" fmla="*/ 218 w 1338"/>
              <a:gd name="T59" fmla="*/ 156 h 217"/>
              <a:gd name="T60" fmla="*/ 227 w 1338"/>
              <a:gd name="T61" fmla="*/ 157 h 217"/>
              <a:gd name="T62" fmla="*/ 255 w 1338"/>
              <a:gd name="T63" fmla="*/ 102 h 217"/>
              <a:gd name="T64" fmla="*/ 277 w 1338"/>
              <a:gd name="T65" fmla="*/ 160 h 217"/>
              <a:gd name="T66" fmla="*/ 286 w 1338"/>
              <a:gd name="T67" fmla="*/ 160 h 217"/>
              <a:gd name="T68" fmla="*/ 328 w 1338"/>
              <a:gd name="T69" fmla="*/ 25 h 217"/>
              <a:gd name="T70" fmla="*/ 374 w 1338"/>
              <a:gd name="T71" fmla="*/ 212 h 217"/>
              <a:gd name="T72" fmla="*/ 384 w 1338"/>
              <a:gd name="T73" fmla="*/ 212 h 217"/>
              <a:gd name="T74" fmla="*/ 421 w 1338"/>
              <a:gd name="T75" fmla="*/ 88 h 217"/>
              <a:gd name="T76" fmla="*/ 437 w 1338"/>
              <a:gd name="T77" fmla="*/ 143 h 217"/>
              <a:gd name="T78" fmla="*/ 447 w 1338"/>
              <a:gd name="T79" fmla="*/ 143 h 217"/>
              <a:gd name="T80" fmla="*/ 458 w 1338"/>
              <a:gd name="T81" fmla="*/ 112 h 217"/>
              <a:gd name="T82" fmla="*/ 466 w 1338"/>
              <a:gd name="T83" fmla="*/ 135 h 217"/>
              <a:gd name="T84" fmla="*/ 471 w 1338"/>
              <a:gd name="T85" fmla="*/ 139 h 217"/>
              <a:gd name="T86" fmla="*/ 1332 w 1338"/>
              <a:gd name="T87" fmla="*/ 139 h 217"/>
              <a:gd name="T88" fmla="*/ 1332 w 1338"/>
              <a:gd name="T89" fmla="*/ 129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38" h="217">
                <a:moveTo>
                  <a:pt x="1332" y="129"/>
                </a:moveTo>
                <a:cubicBezTo>
                  <a:pt x="1134" y="129"/>
                  <a:pt x="727" y="129"/>
                  <a:pt x="529" y="129"/>
                </a:cubicBezTo>
                <a:cubicBezTo>
                  <a:pt x="512" y="129"/>
                  <a:pt x="496" y="129"/>
                  <a:pt x="479" y="129"/>
                </a:cubicBezTo>
                <a:cubicBezTo>
                  <a:pt x="478" y="129"/>
                  <a:pt x="476" y="129"/>
                  <a:pt x="475" y="129"/>
                </a:cubicBezTo>
                <a:cubicBezTo>
                  <a:pt x="475" y="128"/>
                  <a:pt x="475" y="128"/>
                  <a:pt x="475" y="128"/>
                </a:cubicBezTo>
                <a:cubicBezTo>
                  <a:pt x="473" y="124"/>
                  <a:pt x="472" y="120"/>
                  <a:pt x="470" y="116"/>
                </a:cubicBezTo>
                <a:cubicBezTo>
                  <a:pt x="468" y="109"/>
                  <a:pt x="465" y="103"/>
                  <a:pt x="463" y="96"/>
                </a:cubicBezTo>
                <a:cubicBezTo>
                  <a:pt x="461" y="91"/>
                  <a:pt x="455" y="91"/>
                  <a:pt x="453" y="96"/>
                </a:cubicBezTo>
                <a:cubicBezTo>
                  <a:pt x="450" y="106"/>
                  <a:pt x="446" y="116"/>
                  <a:pt x="442" y="126"/>
                </a:cubicBezTo>
                <a:cubicBezTo>
                  <a:pt x="437" y="107"/>
                  <a:pt x="431" y="88"/>
                  <a:pt x="426" y="69"/>
                </a:cubicBezTo>
                <a:cubicBezTo>
                  <a:pt x="424" y="64"/>
                  <a:pt x="418" y="64"/>
                  <a:pt x="416" y="69"/>
                </a:cubicBezTo>
                <a:cubicBezTo>
                  <a:pt x="404" y="110"/>
                  <a:pt x="392" y="151"/>
                  <a:pt x="379" y="192"/>
                </a:cubicBezTo>
                <a:cubicBezTo>
                  <a:pt x="364" y="130"/>
                  <a:pt x="349" y="67"/>
                  <a:pt x="333" y="5"/>
                </a:cubicBezTo>
                <a:cubicBezTo>
                  <a:pt x="332" y="0"/>
                  <a:pt x="325" y="0"/>
                  <a:pt x="324" y="5"/>
                </a:cubicBezTo>
                <a:cubicBezTo>
                  <a:pt x="310" y="51"/>
                  <a:pt x="295" y="97"/>
                  <a:pt x="281" y="143"/>
                </a:cubicBezTo>
                <a:cubicBezTo>
                  <a:pt x="274" y="125"/>
                  <a:pt x="267" y="107"/>
                  <a:pt x="260" y="89"/>
                </a:cubicBezTo>
                <a:cubicBezTo>
                  <a:pt x="259" y="85"/>
                  <a:pt x="253" y="83"/>
                  <a:pt x="251" y="88"/>
                </a:cubicBezTo>
                <a:cubicBezTo>
                  <a:pt x="242" y="106"/>
                  <a:pt x="233" y="124"/>
                  <a:pt x="224" y="142"/>
                </a:cubicBezTo>
                <a:cubicBezTo>
                  <a:pt x="218" y="126"/>
                  <a:pt x="212" y="110"/>
                  <a:pt x="206" y="94"/>
                </a:cubicBezTo>
                <a:cubicBezTo>
                  <a:pt x="205" y="90"/>
                  <a:pt x="199" y="88"/>
                  <a:pt x="197" y="92"/>
                </a:cubicBezTo>
                <a:cubicBezTo>
                  <a:pt x="191" y="104"/>
                  <a:pt x="184" y="116"/>
                  <a:pt x="177" y="128"/>
                </a:cubicBezTo>
                <a:cubicBezTo>
                  <a:pt x="177" y="128"/>
                  <a:pt x="177" y="128"/>
                  <a:pt x="177" y="129"/>
                </a:cubicBezTo>
                <a:cubicBezTo>
                  <a:pt x="174" y="129"/>
                  <a:pt x="171" y="129"/>
                  <a:pt x="168" y="129"/>
                </a:cubicBezTo>
                <a:cubicBezTo>
                  <a:pt x="138" y="129"/>
                  <a:pt x="109" y="129"/>
                  <a:pt x="79" y="129"/>
                </a:cubicBezTo>
                <a:cubicBezTo>
                  <a:pt x="23" y="129"/>
                  <a:pt x="63" y="129"/>
                  <a:pt x="7" y="129"/>
                </a:cubicBezTo>
                <a:cubicBezTo>
                  <a:pt x="0" y="129"/>
                  <a:pt x="0" y="139"/>
                  <a:pt x="7" y="139"/>
                </a:cubicBezTo>
                <a:cubicBezTo>
                  <a:pt x="96" y="139"/>
                  <a:pt x="90" y="139"/>
                  <a:pt x="180" y="139"/>
                </a:cubicBezTo>
                <a:cubicBezTo>
                  <a:pt x="182" y="139"/>
                  <a:pt x="183" y="138"/>
                  <a:pt x="184" y="136"/>
                </a:cubicBezTo>
                <a:cubicBezTo>
                  <a:pt x="190" y="126"/>
                  <a:pt x="195" y="117"/>
                  <a:pt x="201" y="107"/>
                </a:cubicBezTo>
                <a:cubicBezTo>
                  <a:pt x="206" y="123"/>
                  <a:pt x="212" y="139"/>
                  <a:pt x="218" y="156"/>
                </a:cubicBezTo>
                <a:cubicBezTo>
                  <a:pt x="219" y="159"/>
                  <a:pt x="225" y="161"/>
                  <a:pt x="227" y="157"/>
                </a:cubicBezTo>
                <a:cubicBezTo>
                  <a:pt x="236" y="139"/>
                  <a:pt x="246" y="120"/>
                  <a:pt x="255" y="102"/>
                </a:cubicBezTo>
                <a:cubicBezTo>
                  <a:pt x="262" y="122"/>
                  <a:pt x="269" y="141"/>
                  <a:pt x="277" y="160"/>
                </a:cubicBezTo>
                <a:cubicBezTo>
                  <a:pt x="279" y="164"/>
                  <a:pt x="285" y="165"/>
                  <a:pt x="286" y="160"/>
                </a:cubicBezTo>
                <a:cubicBezTo>
                  <a:pt x="300" y="115"/>
                  <a:pt x="314" y="70"/>
                  <a:pt x="328" y="25"/>
                </a:cubicBezTo>
                <a:cubicBezTo>
                  <a:pt x="343" y="87"/>
                  <a:pt x="359" y="150"/>
                  <a:pt x="374" y="212"/>
                </a:cubicBezTo>
                <a:cubicBezTo>
                  <a:pt x="375" y="217"/>
                  <a:pt x="382" y="217"/>
                  <a:pt x="384" y="212"/>
                </a:cubicBezTo>
                <a:cubicBezTo>
                  <a:pt x="396" y="171"/>
                  <a:pt x="408" y="129"/>
                  <a:pt x="421" y="88"/>
                </a:cubicBezTo>
                <a:cubicBezTo>
                  <a:pt x="426" y="106"/>
                  <a:pt x="432" y="124"/>
                  <a:pt x="437" y="143"/>
                </a:cubicBezTo>
                <a:cubicBezTo>
                  <a:pt x="438" y="148"/>
                  <a:pt x="445" y="147"/>
                  <a:pt x="447" y="143"/>
                </a:cubicBezTo>
                <a:cubicBezTo>
                  <a:pt x="450" y="132"/>
                  <a:pt x="454" y="122"/>
                  <a:pt x="458" y="112"/>
                </a:cubicBezTo>
                <a:cubicBezTo>
                  <a:pt x="461" y="120"/>
                  <a:pt x="464" y="127"/>
                  <a:pt x="466" y="135"/>
                </a:cubicBezTo>
                <a:cubicBezTo>
                  <a:pt x="467" y="137"/>
                  <a:pt x="469" y="139"/>
                  <a:pt x="471" y="139"/>
                </a:cubicBezTo>
                <a:cubicBezTo>
                  <a:pt x="669" y="139"/>
                  <a:pt x="1313" y="139"/>
                  <a:pt x="1332" y="139"/>
                </a:cubicBezTo>
                <a:cubicBezTo>
                  <a:pt x="1338" y="139"/>
                  <a:pt x="1338" y="129"/>
                  <a:pt x="1332" y="129"/>
                </a:cubicBezTo>
                <a:close/>
              </a:path>
            </a:pathLst>
          </a:custGeom>
          <a:solidFill>
            <a:srgbClr val="7C8C9C"/>
          </a:solidFill>
          <a:ln>
            <a:noFill/>
          </a:ln>
          <a:effectLst>
            <a:innerShdw blurRad="38100" dist="25400" dir="13500000">
              <a:prstClr val="black">
                <a:alpha val="50000"/>
              </a:prstClr>
            </a:innerShdw>
          </a:effectLst>
        </p:spPr>
        <p:txBody>
          <a:bodyPr vert="horz" wrap="square" lIns="91440" tIns="45720" rIns="91440" bIns="45720" numCol="1" anchor="t" anchorCtr="0" compatLnSpc="1"/>
          <a:lstStyle/>
          <a:p>
            <a:pPr fontAlgn="base"/>
            <a:endParaRPr lang="en-US" strike="noStrike" noProof="1"/>
          </a:p>
        </p:txBody>
      </p:sp>
      <p:sp>
        <p:nvSpPr>
          <p:cNvPr id="37889" name="Rectangle 1"/>
          <p:cNvSpPr>
            <a:spLocks noChangeArrowheads="1"/>
          </p:cNvSpPr>
          <p:nvPr/>
        </p:nvSpPr>
        <p:spPr bwMode="auto">
          <a:xfrm>
            <a:off x="822121" y="442385"/>
            <a:ext cx="260897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l" defTabSz="914400" rtl="0" eaLnBrk="1" fontAlgn="base" latinLnBrk="0" hangingPunct="1">
              <a:lnSpc>
                <a:spcPct val="100000"/>
              </a:lnSpc>
              <a:spcBef>
                <a:spcPct val="0"/>
              </a:spcBef>
              <a:spcAft>
                <a:spcPct val="0"/>
              </a:spcAft>
              <a:buClrTx/>
              <a:buSzTx/>
              <a:buFontTx/>
              <a:buNone/>
              <a:tabLst/>
            </a:pPr>
            <a:r>
              <a:rPr lang="zh-CN" altLang="en-US" sz="2400" dirty="0" smtClean="0">
                <a:solidFill>
                  <a:srgbClr val="0066FF"/>
                </a:solidFill>
                <a:latin typeface="微软雅黑" pitchFamily="34" charset="-122"/>
                <a:ea typeface="微软雅黑" pitchFamily="34" charset="-122"/>
              </a:rPr>
              <a:t>工作中的不足</a:t>
            </a:r>
            <a:endParaRPr lang="zh-CN" altLang="zh-CN" sz="2400" dirty="0" smtClean="0">
              <a:solidFill>
                <a:srgbClr val="0066FF"/>
              </a:solidFill>
              <a:latin typeface="微软雅黑" pitchFamily="34" charset="-122"/>
              <a:ea typeface="微软雅黑" pitchFamily="34" charset="-122"/>
            </a:endParaRPr>
          </a:p>
        </p:txBody>
      </p:sp>
      <p:grpSp>
        <p:nvGrpSpPr>
          <p:cNvPr id="24" name="组合 23"/>
          <p:cNvGrpSpPr/>
          <p:nvPr/>
        </p:nvGrpSpPr>
        <p:grpSpPr>
          <a:xfrm>
            <a:off x="0" y="0"/>
            <a:ext cx="1132514" cy="1006679"/>
            <a:chOff x="7388330" y="3692384"/>
            <a:chExt cx="2397222" cy="2093640"/>
          </a:xfrm>
        </p:grpSpPr>
        <p:grpSp>
          <p:nvGrpSpPr>
            <p:cNvPr id="25" name="组合 8"/>
            <p:cNvGrpSpPr/>
            <p:nvPr/>
          </p:nvGrpSpPr>
          <p:grpSpPr>
            <a:xfrm>
              <a:off x="7388330" y="3692384"/>
              <a:ext cx="2397222" cy="2093640"/>
              <a:chOff x="7388330" y="3692384"/>
              <a:chExt cx="2397222" cy="2093640"/>
            </a:xfrm>
          </p:grpSpPr>
          <p:grpSp>
            <p:nvGrpSpPr>
              <p:cNvPr id="27" name="组合 86"/>
              <p:cNvGrpSpPr/>
              <p:nvPr/>
            </p:nvGrpSpPr>
            <p:grpSpPr>
              <a:xfrm>
                <a:off x="7388330" y="3692384"/>
                <a:ext cx="2397222" cy="2093640"/>
                <a:chOff x="1511944" y="2420246"/>
                <a:chExt cx="2627152" cy="2294453"/>
              </a:xfrm>
              <a:effectLst>
                <a:outerShdw blurRad="203200" dist="38100" dir="3780000" sx="103000" sy="103000" algn="t" rotWithShape="0">
                  <a:prstClr val="black">
                    <a:alpha val="25000"/>
                  </a:prstClr>
                </a:outerShdw>
              </a:effectLst>
            </p:grpSpPr>
            <p:sp>
              <p:nvSpPr>
                <p:cNvPr id="29"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sp>
              <p:nvSpPr>
                <p:cNvPr id="30"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28" name="Freeform 7"/>
              <p:cNvSpPr/>
              <p:nvPr/>
            </p:nvSpPr>
            <p:spPr bwMode="auto">
              <a:xfrm>
                <a:off x="7700013" y="3936334"/>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rgbClr val="FFC000"/>
              </a:solidFill>
              <a:ln w="7938" cap="flat">
                <a:noFill/>
                <a:prstDash val="solid"/>
                <a:miter lim="800000"/>
              </a:ln>
              <a:effectLst/>
            </p:spPr>
            <p:txBody>
              <a:bodyPr vert="horz" wrap="square" lIns="79162" tIns="39581" rIns="79162" bIns="39581" numCol="1" anchor="t" anchorCtr="0" compatLnSpc="1"/>
              <a:lstStyle/>
              <a:p>
                <a:pPr fontAlgn="auto"/>
                <a:endParaRPr lang="zh-CN" altLang="en-US" sz="1560" strike="noStrike" noProof="1"/>
              </a:p>
            </p:txBody>
          </p:sp>
        </p:grpSp>
        <p:sp>
          <p:nvSpPr>
            <p:cNvPr id="26" name="TextBox 90"/>
            <p:cNvSpPr txBox="1"/>
            <p:nvPr/>
          </p:nvSpPr>
          <p:spPr>
            <a:xfrm>
              <a:off x="8078565" y="4436724"/>
              <a:ext cx="1387355" cy="832128"/>
            </a:xfrm>
            <a:prstGeom prst="rect">
              <a:avLst/>
            </a:prstGeom>
            <a:noFill/>
            <a:ln w="9525">
              <a:noFill/>
            </a:ln>
          </p:spPr>
          <p:txBody>
            <a:bodyPr wrap="square" anchor="t">
              <a:spAutoFit/>
            </a:bodyPr>
            <a:lstStyle/>
            <a:p>
              <a:r>
                <a:rPr lang="en-US" altLang="zh-CN" sz="2000" dirty="0">
                  <a:solidFill>
                    <a:schemeClr val="bg1"/>
                  </a:solidFill>
                  <a:latin typeface="DFGothic-EB" panose="02010609010101010101" pitchFamily="1" charset="-128"/>
                  <a:ea typeface="DFGothic-EB" panose="02010609010101010101" pitchFamily="1" charset="-128"/>
                </a:rPr>
                <a:t>04</a:t>
              </a:r>
              <a:endParaRPr lang="zh-CN" altLang="en-US" sz="2000" dirty="0">
                <a:solidFill>
                  <a:schemeClr val="bg1"/>
                </a:solidFill>
                <a:latin typeface="DFGothic-EB" panose="02010609010101010101" pitchFamily="1" charset="-128"/>
                <a:ea typeface="DFGothic-EB" panose="02010609010101010101" pitchFamily="1" charset="-128"/>
              </a:endParaRPr>
            </a:p>
          </p:txBody>
        </p:sp>
      </p:grpSp>
      <p:grpSp>
        <p:nvGrpSpPr>
          <p:cNvPr id="32" name="Group 54"/>
          <p:cNvGrpSpPr/>
          <p:nvPr/>
        </p:nvGrpSpPr>
        <p:grpSpPr>
          <a:xfrm>
            <a:off x="703924" y="1879134"/>
            <a:ext cx="3985522" cy="4739780"/>
            <a:chOff x="741363" y="1016361"/>
            <a:chExt cx="2148706" cy="2731963"/>
          </a:xfrm>
        </p:grpSpPr>
        <p:sp>
          <p:nvSpPr>
            <p:cNvPr id="34" name="Rounded Rectangle 49"/>
            <p:cNvSpPr/>
            <p:nvPr/>
          </p:nvSpPr>
          <p:spPr>
            <a:xfrm>
              <a:off x="741363" y="1016361"/>
              <a:ext cx="1918277" cy="2731963"/>
            </a:xfrm>
            <a:prstGeom prst="roundRect">
              <a:avLst>
                <a:gd name="adj" fmla="val 1120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35" name="Isosceles Triangle 45"/>
            <p:cNvSpPr/>
            <p:nvPr/>
          </p:nvSpPr>
          <p:spPr>
            <a:xfrm rot="5400000">
              <a:off x="2526952" y="2267128"/>
              <a:ext cx="495806" cy="230428"/>
            </a:xfrm>
            <a:prstGeom prst="triangle">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grpSp>
      <p:sp>
        <p:nvSpPr>
          <p:cNvPr id="36" name="矩形 35"/>
          <p:cNvSpPr/>
          <p:nvPr/>
        </p:nvSpPr>
        <p:spPr>
          <a:xfrm>
            <a:off x="942364" y="2426002"/>
            <a:ext cx="3235354" cy="3416320"/>
          </a:xfrm>
          <a:prstGeom prst="rect">
            <a:avLst/>
          </a:prstGeom>
        </p:spPr>
        <p:txBody>
          <a:bodyPr wrap="square">
            <a:spAutoFit/>
          </a:bodyPr>
          <a:lstStyle/>
          <a:p>
            <a:r>
              <a:rPr lang="en-US" altLang="zh-CN" dirty="0" smtClean="0">
                <a:latin typeface="微软雅黑" pitchFamily="34" charset="-122"/>
                <a:ea typeface="微软雅黑" pitchFamily="34" charset="-122"/>
              </a:rPr>
              <a:t>       </a:t>
            </a:r>
            <a:r>
              <a:rPr lang="zh-CN" altLang="zh-CN" dirty="0" smtClean="0">
                <a:solidFill>
                  <a:schemeClr val="bg1"/>
                </a:solidFill>
                <a:latin typeface="微软雅黑" pitchFamily="34" charset="-122"/>
                <a:ea typeface="微软雅黑" pitchFamily="34" charset="-122"/>
              </a:rPr>
              <a:t>在学生管理方面，有些细节落实不够到位，尤其到了学期后期，对有些学生化妆，发型，服饰，班主任重视程度不够。对一些学生矛盾，年级，班主任了解不够及时 ，导致后期发生了两起因学生矛盾引发的打架事件，虽然没造成恶劣影响，但年级应该反思。对有些学生学习习惯的养成重视程度不够，对学生空档期的管理存在漏洞</a:t>
            </a:r>
            <a:r>
              <a:rPr lang="zh-CN" altLang="en-US" dirty="0" smtClean="0">
                <a:solidFill>
                  <a:schemeClr val="bg1"/>
                </a:solidFill>
                <a:latin typeface="微软雅黑" pitchFamily="34" charset="-122"/>
                <a:ea typeface="微软雅黑" pitchFamily="34" charset="-122"/>
              </a:rPr>
              <a:t>。</a:t>
            </a:r>
            <a:endParaRPr lang="zh-CN" altLang="en-US" dirty="0">
              <a:solidFill>
                <a:schemeClr val="bg1"/>
              </a:solidFill>
              <a:latin typeface="微软雅黑" pitchFamily="34" charset="-122"/>
              <a:ea typeface="微软雅黑" pitchFamily="34" charset="-122"/>
            </a:endParaRPr>
          </a:p>
        </p:txBody>
      </p:sp>
      <p:grpSp>
        <p:nvGrpSpPr>
          <p:cNvPr id="42" name="Group 55"/>
          <p:cNvGrpSpPr/>
          <p:nvPr/>
        </p:nvGrpSpPr>
        <p:grpSpPr>
          <a:xfrm>
            <a:off x="5467188" y="1828800"/>
            <a:ext cx="3878148" cy="4865615"/>
            <a:chOff x="2653038" y="1016361"/>
            <a:chExt cx="2148705" cy="2731963"/>
          </a:xfrm>
        </p:grpSpPr>
        <p:sp>
          <p:nvSpPr>
            <p:cNvPr id="44" name="Rounded Rectangle 50"/>
            <p:cNvSpPr/>
            <p:nvPr/>
          </p:nvSpPr>
          <p:spPr>
            <a:xfrm>
              <a:off x="2653038" y="1016361"/>
              <a:ext cx="1918277" cy="2731963"/>
            </a:xfrm>
            <a:prstGeom prst="roundRect">
              <a:avLst>
                <a:gd name="adj" fmla="val 1120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45" name="Isosceles Triangle 46"/>
            <p:cNvSpPr/>
            <p:nvPr/>
          </p:nvSpPr>
          <p:spPr>
            <a:xfrm rot="5400000">
              <a:off x="4438626" y="2267128"/>
              <a:ext cx="495806" cy="230428"/>
            </a:xfrm>
            <a:prstGeom prst="triangle">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grpSp>
      <p:sp>
        <p:nvSpPr>
          <p:cNvPr id="53" name="TextBox 52"/>
          <p:cNvSpPr txBox="1"/>
          <p:nvPr/>
        </p:nvSpPr>
        <p:spPr>
          <a:xfrm>
            <a:off x="5855516" y="2327770"/>
            <a:ext cx="2768367" cy="3738992"/>
          </a:xfrm>
          <a:prstGeom prst="rect">
            <a:avLst/>
          </a:prstGeom>
          <a:noFill/>
          <a:ln>
            <a:noFill/>
          </a:ln>
        </p:spPr>
        <p:txBody>
          <a:bodyPr wrap="square" lIns="45233" tIns="22616" rIns="45233" bIns="22616" rtlCol="0">
            <a:spAutoFit/>
          </a:bodyPr>
          <a:lstStyle/>
          <a:p>
            <a:r>
              <a:rPr lang="en-US" altLang="zh-CN" sz="2000" dirty="0" smtClean="0"/>
              <a:t>          </a:t>
            </a:r>
            <a:r>
              <a:rPr lang="zh-CN" altLang="zh-CN" sz="2000" dirty="0" smtClean="0">
                <a:solidFill>
                  <a:schemeClr val="bg1"/>
                </a:solidFill>
                <a:latin typeface="微软雅黑" pitchFamily="34" charset="-122"/>
                <a:ea typeface="微软雅黑" pitchFamily="34" charset="-122"/>
              </a:rPr>
              <a:t>在教学方面，由于学生基础较差，在教学过程中，有时过于注重对基础知识的讲解、巩固，而忽略了一些有难度试题的讲解，对于拔高题的讲解效率还有待提高。个别教师的敬业精神树立上也存在一些问题，急需改进与改善。部分科目，部分教师的课堂效率还有待提高</a:t>
            </a:r>
            <a:r>
              <a:rPr lang="zh-CN" altLang="zh-CN" sz="2000" dirty="0" smtClean="0">
                <a:solidFill>
                  <a:schemeClr val="bg1"/>
                </a:solidFill>
              </a:rPr>
              <a:t>。</a:t>
            </a:r>
            <a:r>
              <a:rPr lang="en-US" altLang="zh-CN" sz="2000" dirty="0" smtClean="0"/>
              <a:t>       </a:t>
            </a:r>
            <a:endParaRPr lang="zh-CN" altLang="zh-CN" sz="20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300"/>
                                  </p:stCondLst>
                                  <p:childTnLst>
                                    <p:set>
                                      <p:cBhvr>
                                        <p:cTn id="6" dur="1" fill="hold">
                                          <p:stCondLst>
                                            <p:cond delay="0"/>
                                          </p:stCondLst>
                                        </p:cTn>
                                        <p:tgtEl>
                                          <p:spTgt spid="51"/>
                                        </p:tgtEl>
                                        <p:attrNameLst>
                                          <p:attrName>style.visibility</p:attrName>
                                        </p:attrNameLst>
                                      </p:cBhvr>
                                      <p:to>
                                        <p:strVal val="visible"/>
                                      </p:to>
                                    </p:set>
                                    <p:animEffect transition="in" filter="randombar(horizontal)">
                                      <p:cBhvr>
                                        <p:cTn id="7" dur="500"/>
                                        <p:tgtEl>
                                          <p:spTgt spid="51"/>
                                        </p:tgtEl>
                                      </p:cBhvr>
                                    </p:animEffect>
                                  </p:childTnLst>
                                </p:cTn>
                              </p:par>
                              <p:par>
                                <p:cTn id="8" presetID="23" presetClass="entr" presetSubtype="528" fill="hold" nodeType="withEffect">
                                  <p:stCondLst>
                                    <p:cond delay="900"/>
                                  </p:stCondLst>
                                  <p:childTnLst>
                                    <p:set>
                                      <p:cBhvr>
                                        <p:cTn id="9" dur="1" fill="hold">
                                          <p:stCondLst>
                                            <p:cond delay="0"/>
                                          </p:stCondLst>
                                        </p:cTn>
                                        <p:tgtEl>
                                          <p:spTgt spid="24"/>
                                        </p:tgtEl>
                                        <p:attrNameLst>
                                          <p:attrName>style.visibility</p:attrName>
                                        </p:attrNameLst>
                                      </p:cBhvr>
                                      <p:to>
                                        <p:strVal val="visible"/>
                                      </p:to>
                                    </p:set>
                                    <p:anim calcmode="lin" valueType="num">
                                      <p:cBhvr>
                                        <p:cTn id="10" dur="500" fill="hold"/>
                                        <p:tgtEl>
                                          <p:spTgt spid="24"/>
                                        </p:tgtEl>
                                        <p:attrNameLst>
                                          <p:attrName>ppt_w</p:attrName>
                                        </p:attrNameLst>
                                      </p:cBhvr>
                                      <p:tavLst>
                                        <p:tav tm="0">
                                          <p:val>
                                            <p:fltVal val="0"/>
                                          </p:val>
                                        </p:tav>
                                        <p:tav tm="100000">
                                          <p:val>
                                            <p:strVal val="#ppt_w"/>
                                          </p:val>
                                        </p:tav>
                                      </p:tavLst>
                                    </p:anim>
                                    <p:anim calcmode="lin" valueType="num">
                                      <p:cBhvr>
                                        <p:cTn id="11" dur="500" fill="hold"/>
                                        <p:tgtEl>
                                          <p:spTgt spid="24"/>
                                        </p:tgtEl>
                                        <p:attrNameLst>
                                          <p:attrName>ppt_h</p:attrName>
                                        </p:attrNameLst>
                                      </p:cBhvr>
                                      <p:tavLst>
                                        <p:tav tm="0">
                                          <p:val>
                                            <p:fltVal val="0"/>
                                          </p:val>
                                        </p:tav>
                                        <p:tav tm="100000">
                                          <p:val>
                                            <p:strVal val="#ppt_h"/>
                                          </p:val>
                                        </p:tav>
                                      </p:tavLst>
                                    </p:anim>
                                    <p:anim calcmode="lin" valueType="num">
                                      <p:cBhvr>
                                        <p:cTn id="12" dur="500" fill="hold"/>
                                        <p:tgtEl>
                                          <p:spTgt spid="24"/>
                                        </p:tgtEl>
                                        <p:attrNameLst>
                                          <p:attrName>ppt_x</p:attrName>
                                        </p:attrNameLst>
                                      </p:cBhvr>
                                      <p:tavLst>
                                        <p:tav tm="0">
                                          <p:val>
                                            <p:fltVal val="0.5"/>
                                          </p:val>
                                        </p:tav>
                                        <p:tav tm="100000">
                                          <p:val>
                                            <p:strVal val="#ppt_x"/>
                                          </p:val>
                                        </p:tav>
                                      </p:tavLst>
                                    </p:anim>
                                    <p:anim calcmode="lin" valueType="num">
                                      <p:cBhvr>
                                        <p:cTn id="13" dur="500" fill="hold"/>
                                        <p:tgtEl>
                                          <p:spTgt spid="24"/>
                                        </p:tgtEl>
                                        <p:attrNameLst>
                                          <p:attrName>ppt_y</p:attrName>
                                        </p:attrNameLst>
                                      </p:cBhvr>
                                      <p:tavLst>
                                        <p:tav tm="0">
                                          <p:val>
                                            <p:fltVal val="0.5"/>
                                          </p:val>
                                        </p:tav>
                                        <p:tav tm="100000">
                                          <p:val>
                                            <p:strVal val="#ppt_y"/>
                                          </p:val>
                                        </p:tav>
                                      </p:tavLst>
                                    </p:anim>
                                  </p:childTnLst>
                                </p:cTn>
                              </p:par>
                            </p:childTnLst>
                          </p:cTn>
                        </p:par>
                        <p:par>
                          <p:cTn id="14" fill="hold">
                            <p:stCondLst>
                              <p:cond delay="1400"/>
                            </p:stCondLst>
                            <p:childTnLst>
                              <p:par>
                                <p:cTn id="15" presetID="14" presetClass="entr" presetSubtype="10" fill="hold" grpId="0" nodeType="after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randombar(horizontal)">
                                      <p:cBhvr>
                                        <p:cTn id="1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247"/>
          <p:cNvCxnSpPr/>
          <p:nvPr/>
        </p:nvCxnSpPr>
        <p:spPr>
          <a:xfrm>
            <a:off x="1043633" y="5477608"/>
            <a:ext cx="10104736"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52" name="Rounded Rectangle 40"/>
          <p:cNvSpPr/>
          <p:nvPr/>
        </p:nvSpPr>
        <p:spPr>
          <a:xfrm>
            <a:off x="298658" y="1275126"/>
            <a:ext cx="2067038" cy="4840447"/>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111" name="文本框 13"/>
          <p:cNvSpPr txBox="1"/>
          <p:nvPr/>
        </p:nvSpPr>
        <p:spPr>
          <a:xfrm>
            <a:off x="4647501" y="3709082"/>
            <a:ext cx="4395831" cy="775589"/>
          </a:xfrm>
          <a:prstGeom prst="rect">
            <a:avLst/>
          </a:prstGeom>
          <a:noFill/>
        </p:spPr>
        <p:txBody>
          <a:bodyPr wrap="square" lIns="91435" tIns="45716" rIns="91435" bIns="45716" rtlCol="0">
            <a:spAutoFit/>
          </a:bodyPr>
          <a:lstStyle/>
          <a:p>
            <a:pPr>
              <a:lnSpc>
                <a:spcPct val="120000"/>
              </a:lnSpc>
            </a:pPr>
            <a:r>
              <a:rPr lang="zh-CN" altLang="zh-CN" sz="2400" dirty="0" smtClean="0">
                <a:latin typeface="微软雅黑" pitchFamily="34" charset="-122"/>
                <a:ea typeface="微软雅黑" pitchFamily="34" charset="-122"/>
              </a:rPr>
              <a:t>问题</a:t>
            </a:r>
            <a:r>
              <a:rPr lang="en-US" altLang="zh-CN" sz="2400" dirty="0" smtClean="0">
                <a:latin typeface="微软雅黑" pitchFamily="34" charset="-122"/>
                <a:ea typeface="微软雅黑" pitchFamily="34" charset="-122"/>
              </a:rPr>
              <a:t>2</a:t>
            </a:r>
            <a:r>
              <a:rPr lang="zh-CN" altLang="zh-CN" sz="2400" dirty="0" smtClean="0">
                <a:latin typeface="微软雅黑" pitchFamily="34" charset="-122"/>
                <a:ea typeface="微软雅黑" pitchFamily="34" charset="-122"/>
              </a:rPr>
              <a:t>：班主任盯班落实不到位</a:t>
            </a:r>
          </a:p>
          <a:p>
            <a:pPr>
              <a:lnSpc>
                <a:spcPct val="120000"/>
              </a:lnSpc>
              <a:spcBef>
                <a:spcPct val="0"/>
              </a:spcBef>
              <a:buNone/>
            </a:pPr>
            <a:r>
              <a:rPr lang="zh-CN" altLang="en-US" sz="1300" dirty="0" smtClean="0">
                <a:solidFill>
                  <a:schemeClr val="bg1">
                    <a:lumMod val="95000"/>
                  </a:schemeClr>
                </a:solidFill>
                <a:latin typeface="微软雅黑" panose="020B0503020204020204" pitchFamily="34" charset="-122"/>
                <a:ea typeface="微软雅黑" panose="020B0503020204020204" pitchFamily="34" charset="-122"/>
                <a:sym typeface="微软雅黑" panose="020B0503020204020204" pitchFamily="34" charset="-122"/>
              </a:rPr>
              <a:t>此</a:t>
            </a:r>
            <a:r>
              <a:rPr lang="zh-CN" altLang="en-US" sz="1300" dirty="0">
                <a:solidFill>
                  <a:schemeClr val="bg1">
                    <a:lumMod val="95000"/>
                  </a:schemeClr>
                </a:solidFill>
                <a:latin typeface="微软雅黑" panose="020B0503020204020204" pitchFamily="34" charset="-122"/>
                <a:ea typeface="微软雅黑" panose="020B0503020204020204" pitchFamily="34" charset="-122"/>
                <a:sym typeface="微软雅黑" panose="020B0503020204020204" pitchFamily="34" charset="-122"/>
              </a:rPr>
              <a:t>录入上述图表的综合描述说明</a:t>
            </a:r>
          </a:p>
        </p:txBody>
      </p:sp>
      <p:sp>
        <p:nvSpPr>
          <p:cNvPr id="51" name="TextBox 50"/>
          <p:cNvSpPr txBox="1"/>
          <p:nvPr/>
        </p:nvSpPr>
        <p:spPr>
          <a:xfrm>
            <a:off x="427838" y="0"/>
            <a:ext cx="5452845" cy="923330"/>
          </a:xfrm>
          <a:prstGeom prst="rect">
            <a:avLst/>
          </a:prstGeom>
          <a:noFill/>
        </p:spPr>
        <p:txBody>
          <a:bodyPr wrap="square" rtlCol="0">
            <a:spAutoFit/>
          </a:bodyPr>
          <a:lstStyle/>
          <a:p>
            <a:r>
              <a:rPr lang="zh-CN" altLang="en-US" sz="5400" b="1" noProof="1" smtClean="0">
                <a:solidFill>
                  <a:srgbClr val="1574FF"/>
                </a:solidFill>
                <a:latin typeface="微软雅黑" panose="020B0503020204020204" charset="-122"/>
                <a:ea typeface="微软雅黑" panose="020B0503020204020204" charset="-122"/>
              </a:rPr>
              <a:t>下学期工作计划</a:t>
            </a:r>
          </a:p>
        </p:txBody>
      </p:sp>
      <p:sp>
        <p:nvSpPr>
          <p:cNvPr id="54" name="TextBox 53"/>
          <p:cNvSpPr txBox="1"/>
          <p:nvPr/>
        </p:nvSpPr>
        <p:spPr>
          <a:xfrm>
            <a:off x="410089" y="1686186"/>
            <a:ext cx="1661993" cy="4379054"/>
          </a:xfrm>
          <a:prstGeom prst="rect">
            <a:avLst/>
          </a:prstGeom>
          <a:noFill/>
        </p:spPr>
        <p:txBody>
          <a:bodyPr vert="eaVert" wrap="square" rtlCol="0">
            <a:spAutoFit/>
          </a:bodyPr>
          <a:lstStyle/>
          <a:p>
            <a:r>
              <a:rPr lang="zh-CN" altLang="zh-CN" sz="2400" dirty="0" smtClean="0">
                <a:latin typeface="微软雅黑" pitchFamily="34" charset="-122"/>
                <a:ea typeface="微软雅黑" pitchFamily="34" charset="-122"/>
              </a:rPr>
              <a:t>新学期高一年级将坚持以问题为导向，从大处着眼，小处着手，找准发力点，重点抓好教学和管理中的几个问题。</a:t>
            </a:r>
            <a:endParaRPr lang="zh-CN" altLang="zh-CN" sz="2400" dirty="0">
              <a:latin typeface="微软雅黑" pitchFamily="34" charset="-122"/>
              <a:ea typeface="微软雅黑" pitchFamily="34" charset="-122"/>
            </a:endParaRPr>
          </a:p>
        </p:txBody>
      </p:sp>
      <p:grpSp>
        <p:nvGrpSpPr>
          <p:cNvPr id="59" name="组合 58"/>
          <p:cNvGrpSpPr/>
          <p:nvPr/>
        </p:nvGrpSpPr>
        <p:grpSpPr>
          <a:xfrm>
            <a:off x="4462944" y="1562154"/>
            <a:ext cx="4504886" cy="702874"/>
            <a:chOff x="1190045" y="1463817"/>
            <a:chExt cx="3338570" cy="526760"/>
          </a:xfrm>
        </p:grpSpPr>
        <p:cxnSp>
          <p:nvCxnSpPr>
            <p:cNvPr id="61" name="Straight Connector 38"/>
            <p:cNvCxnSpPr/>
            <p:nvPr/>
          </p:nvCxnSpPr>
          <p:spPr bwMode="auto">
            <a:xfrm flipV="1">
              <a:off x="1190045" y="1810010"/>
              <a:ext cx="2034652" cy="2"/>
            </a:xfrm>
            <a:prstGeom prst="line">
              <a:avLst/>
            </a:prstGeom>
            <a:ln w="6350"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62" name="组合 132"/>
            <p:cNvGrpSpPr/>
            <p:nvPr/>
          </p:nvGrpSpPr>
          <p:grpSpPr>
            <a:xfrm>
              <a:off x="1244793" y="1463817"/>
              <a:ext cx="3283822" cy="526760"/>
              <a:chOff x="1244793" y="1463817"/>
              <a:chExt cx="3283822" cy="526760"/>
            </a:xfrm>
          </p:grpSpPr>
          <p:sp>
            <p:nvSpPr>
              <p:cNvPr id="67" name="Rounded Rectangle 43"/>
              <p:cNvSpPr/>
              <p:nvPr/>
            </p:nvSpPr>
            <p:spPr>
              <a:xfrm>
                <a:off x="1244793" y="1463817"/>
                <a:ext cx="3238476" cy="526760"/>
              </a:xfrm>
              <a:prstGeom prst="roundRect">
                <a:avLst>
                  <a:gd name="adj" fmla="val 46832"/>
                </a:avLst>
              </a:prstGeom>
              <a:solidFill>
                <a:srgbClr val="0066FF"/>
              </a:solidFill>
              <a:ln>
                <a:noFill/>
              </a:ln>
              <a:effectLst>
                <a:outerShdw blurRad="152400" dist="152400" dir="5400000" sx="94000" sy="94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id-ID" sz="1560" strike="noStrike" noProof="1"/>
              </a:p>
            </p:txBody>
          </p:sp>
          <p:sp>
            <p:nvSpPr>
              <p:cNvPr id="70" name="TextBox 135"/>
              <p:cNvSpPr txBox="1"/>
              <p:nvPr/>
            </p:nvSpPr>
            <p:spPr>
              <a:xfrm>
                <a:off x="1315457" y="1540258"/>
                <a:ext cx="3213158" cy="345989"/>
              </a:xfrm>
              <a:prstGeom prst="rect">
                <a:avLst/>
              </a:prstGeom>
              <a:noFill/>
              <a:ln w="9525">
                <a:noFill/>
              </a:ln>
            </p:spPr>
            <p:txBody>
              <a:bodyPr wrap="square" anchor="t">
                <a:spAutoFit/>
              </a:bodyPr>
              <a:lstStyle/>
              <a:p>
                <a:r>
                  <a:rPr lang="zh-CN" altLang="en-US" sz="2400" dirty="0" smtClean="0">
                    <a:solidFill>
                      <a:schemeClr val="bg1"/>
                    </a:solidFill>
                    <a:latin typeface="微软雅黑" pitchFamily="34" charset="-122"/>
                    <a:ea typeface="微软雅黑" pitchFamily="34" charset="-122"/>
                  </a:rPr>
                  <a:t>新学期重点解决的三个问题</a:t>
                </a:r>
                <a:endParaRPr lang="zh-CN" altLang="en-US" sz="2400" dirty="0">
                  <a:solidFill>
                    <a:schemeClr val="bg1"/>
                  </a:solidFill>
                  <a:latin typeface="微软雅黑" pitchFamily="34" charset="-122"/>
                  <a:ea typeface="微软雅黑" pitchFamily="34" charset="-122"/>
                </a:endParaRPr>
              </a:p>
            </p:txBody>
          </p:sp>
        </p:grpSp>
      </p:grpSp>
      <p:sp>
        <p:nvSpPr>
          <p:cNvPr id="75" name="TextBox 74"/>
          <p:cNvSpPr txBox="1"/>
          <p:nvPr/>
        </p:nvSpPr>
        <p:spPr>
          <a:xfrm>
            <a:off x="4622334" y="2843868"/>
            <a:ext cx="4009938" cy="461665"/>
          </a:xfrm>
          <a:prstGeom prst="rect">
            <a:avLst/>
          </a:prstGeom>
          <a:noFill/>
        </p:spPr>
        <p:txBody>
          <a:bodyPr wrap="square" rtlCol="0">
            <a:spAutoFit/>
          </a:bodyPr>
          <a:lstStyle/>
          <a:p>
            <a:r>
              <a:rPr lang="zh-CN" altLang="zh-CN" sz="2400" dirty="0" smtClean="0">
                <a:latin typeface="微软雅黑" pitchFamily="34" charset="-122"/>
                <a:ea typeface="微软雅黑" pitchFamily="34" charset="-122"/>
              </a:rPr>
              <a:t>问题</a:t>
            </a:r>
            <a:r>
              <a:rPr lang="en-US" altLang="zh-CN" sz="2400" dirty="0" smtClean="0">
                <a:latin typeface="微软雅黑" pitchFamily="34" charset="-122"/>
                <a:ea typeface="微软雅黑" pitchFamily="34" charset="-122"/>
              </a:rPr>
              <a:t>1</a:t>
            </a:r>
            <a:r>
              <a:rPr lang="zh-CN" altLang="zh-CN" sz="2400" dirty="0" smtClean="0">
                <a:latin typeface="微软雅黑" pitchFamily="34" charset="-122"/>
                <a:ea typeface="微软雅黑" pitchFamily="34" charset="-122"/>
              </a:rPr>
              <a:t>：空档期学生的管理</a:t>
            </a:r>
            <a:endParaRPr lang="zh-CN" altLang="zh-CN" sz="2400" dirty="0">
              <a:latin typeface="微软雅黑" pitchFamily="34" charset="-122"/>
              <a:ea typeface="微软雅黑" pitchFamily="34" charset="-122"/>
            </a:endParaRPr>
          </a:p>
        </p:txBody>
      </p:sp>
      <p:sp>
        <p:nvSpPr>
          <p:cNvPr id="77" name="TextBox 76"/>
          <p:cNvSpPr txBox="1"/>
          <p:nvPr/>
        </p:nvSpPr>
        <p:spPr>
          <a:xfrm>
            <a:off x="4655890" y="4588778"/>
            <a:ext cx="4001548" cy="738664"/>
          </a:xfrm>
          <a:prstGeom prst="rect">
            <a:avLst/>
          </a:prstGeom>
          <a:noFill/>
        </p:spPr>
        <p:txBody>
          <a:bodyPr wrap="square" rtlCol="0">
            <a:spAutoFit/>
          </a:bodyPr>
          <a:lstStyle/>
          <a:p>
            <a:r>
              <a:rPr lang="zh-CN" altLang="zh-CN" sz="2400" dirty="0" smtClean="0">
                <a:latin typeface="微软雅黑" pitchFamily="34" charset="-122"/>
                <a:ea typeface="微软雅黑" pitchFamily="34" charset="-122"/>
              </a:rPr>
              <a:t>问题</a:t>
            </a:r>
            <a:r>
              <a:rPr lang="en-US" altLang="zh-CN" sz="2400" dirty="0" smtClean="0">
                <a:latin typeface="微软雅黑" pitchFamily="34" charset="-122"/>
                <a:ea typeface="微软雅黑" pitchFamily="34" charset="-122"/>
              </a:rPr>
              <a:t>3</a:t>
            </a:r>
            <a:r>
              <a:rPr lang="zh-CN" altLang="zh-CN" sz="2400" dirty="0" smtClean="0">
                <a:latin typeface="微软雅黑" pitchFamily="34" charset="-122"/>
                <a:ea typeface="微软雅黑" pitchFamily="34" charset="-122"/>
              </a:rPr>
              <a:t>：有些课堂不高效</a:t>
            </a:r>
          </a:p>
          <a:p>
            <a:endParaRPr lang="zh-CN" altLang="en-US" dirty="0">
              <a:latin typeface="微软雅黑" pitchFamily="34" charset="-122"/>
              <a:ea typeface="微软雅黑" pitchFamily="34"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dissolve">
                                      <p:cBhvr>
                                        <p:cTn id="7" dur="500"/>
                                        <p:tgtEl>
                                          <p:spTgt spid="111"/>
                                        </p:tgtEl>
                                      </p:cBhvr>
                                    </p:animEffect>
                                  </p:childTnLst>
                                </p:cTn>
                              </p:par>
                            </p:childTnLst>
                          </p:cTn>
                        </p:par>
                        <p:par>
                          <p:cTn id="8" fill="hold">
                            <p:stCondLst>
                              <p:cond delay="500"/>
                            </p:stCondLst>
                            <p:childTnLst>
                              <p:par>
                                <p:cTn id="9" presetID="18" presetClass="entr" presetSubtype="3" fill="hold" nodeType="afterEffect">
                                  <p:stCondLst>
                                    <p:cond delay="250"/>
                                  </p:stCondLst>
                                  <p:childTnLst>
                                    <p:set>
                                      <p:cBhvr>
                                        <p:cTn id="10" dur="1" fill="hold">
                                          <p:stCondLst>
                                            <p:cond delay="0"/>
                                          </p:stCondLst>
                                        </p:cTn>
                                        <p:tgtEl>
                                          <p:spTgt spid="41"/>
                                        </p:tgtEl>
                                        <p:attrNameLst>
                                          <p:attrName>style.visibility</p:attrName>
                                        </p:attrNameLst>
                                      </p:cBhvr>
                                      <p:to>
                                        <p:strVal val="visible"/>
                                      </p:to>
                                    </p:set>
                                    <p:animEffect transition="in" filter="strips(upRight)">
                                      <p:cBhvr>
                                        <p:cTn id="11" dur="500"/>
                                        <p:tgtEl>
                                          <p:spTgt spid="41"/>
                                        </p:tgtEl>
                                      </p:cBhvr>
                                    </p:animEffect>
                                  </p:childTnLst>
                                </p:cTn>
                              </p:par>
                            </p:childTnLst>
                          </p:cTn>
                        </p:par>
                        <p:par>
                          <p:cTn id="12" fill="hold">
                            <p:stCondLst>
                              <p:cond delay="1250"/>
                            </p:stCondLst>
                            <p:childTnLst>
                              <p:par>
                                <p:cTn id="13" presetID="14" presetClass="entr" presetSubtype="10" fill="hold"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randombar(horizontal)">
                                      <p:cBhvr>
                                        <p:cTn id="15"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671</TotalTime>
  <Words>3728</Words>
  <Application>Microsoft Office PowerPoint</Application>
  <PresentationFormat>自定义</PresentationFormat>
  <Paragraphs>113</Paragraphs>
  <Slides>16</Slides>
  <Notes>16</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更多模版：亮亮图文旗舰店https://liangliangtuwen.tmall.com</dc:subject>
  <dc:creator/>
  <cp:keywords>更多模版：亮亮图文旗舰店https:/liangliangtuwen.tmall.com</cp:keywords>
  <dc:description>更多模版：亮亮图文旗舰店https://liangliangtuwen.tmall.com</dc:description>
  <cp:lastModifiedBy>Administrator</cp:lastModifiedBy>
  <cp:revision>33</cp:revision>
  <dcterms:created xsi:type="dcterms:W3CDTF">2017-03-07T09:49:00Z</dcterms:created>
  <dcterms:modified xsi:type="dcterms:W3CDTF">2023-08-17T10:30:14Z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